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comments/modernComment_105_4F90C800.xml" ContentType="application/vnd.ms-powerpoint.comments+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92_1C1EF7D2.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95_E7F445EC.xml" ContentType="application/vnd.ms-powerpoint.comments+xml"/>
  <Override PartName="/ppt/ink/ink2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ink/ink23.xml" ContentType="application/inkml+xml"/>
  <Override PartName="/ppt/notesSlides/notesSlide17.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comments/modernComment_198_18857511.xml" ContentType="application/vnd.ms-powerpoint.comments+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3"/>
  </p:notesMasterIdLst>
  <p:sldIdLst>
    <p:sldId id="316" r:id="rId4"/>
    <p:sldId id="398" r:id="rId5"/>
    <p:sldId id="256" r:id="rId6"/>
    <p:sldId id="336" r:id="rId7"/>
    <p:sldId id="397" r:id="rId8"/>
    <p:sldId id="280" r:id="rId9"/>
    <p:sldId id="399" r:id="rId10"/>
    <p:sldId id="400" r:id="rId11"/>
    <p:sldId id="318" r:id="rId12"/>
    <p:sldId id="335" r:id="rId13"/>
    <p:sldId id="314" r:id="rId14"/>
    <p:sldId id="376" r:id="rId15"/>
    <p:sldId id="258" r:id="rId16"/>
    <p:sldId id="381" r:id="rId17"/>
    <p:sldId id="260" r:id="rId18"/>
    <p:sldId id="261" r:id="rId19"/>
    <p:sldId id="437" r:id="rId20"/>
    <p:sldId id="262" r:id="rId21"/>
    <p:sldId id="435" r:id="rId22"/>
    <p:sldId id="298" r:id="rId23"/>
    <p:sldId id="265" r:id="rId24"/>
    <p:sldId id="386" r:id="rId25"/>
    <p:sldId id="390" r:id="rId26"/>
    <p:sldId id="393" r:id="rId27"/>
    <p:sldId id="392" r:id="rId28"/>
    <p:sldId id="394" r:id="rId29"/>
    <p:sldId id="271" r:id="rId30"/>
    <p:sldId id="379" r:id="rId31"/>
    <p:sldId id="382" r:id="rId32"/>
    <p:sldId id="395" r:id="rId33"/>
    <p:sldId id="402" r:id="rId34"/>
    <p:sldId id="403" r:id="rId35"/>
    <p:sldId id="405" r:id="rId36"/>
    <p:sldId id="406" r:id="rId37"/>
    <p:sldId id="407" r:id="rId38"/>
    <p:sldId id="404" r:id="rId39"/>
    <p:sldId id="408" r:id="rId40"/>
    <p:sldId id="409" r:id="rId41"/>
    <p:sldId id="411" r:id="rId42"/>
    <p:sldId id="416" r:id="rId43"/>
    <p:sldId id="418" r:id="rId44"/>
    <p:sldId id="417" r:id="rId45"/>
    <p:sldId id="419" r:id="rId46"/>
    <p:sldId id="299" r:id="rId47"/>
    <p:sldId id="383" r:id="rId48"/>
    <p:sldId id="420" r:id="rId49"/>
    <p:sldId id="422" r:id="rId50"/>
    <p:sldId id="421" r:id="rId51"/>
    <p:sldId id="424" r:id="rId52"/>
    <p:sldId id="425" r:id="rId53"/>
    <p:sldId id="427" r:id="rId54"/>
    <p:sldId id="429" r:id="rId55"/>
    <p:sldId id="430" r:id="rId56"/>
    <p:sldId id="295" r:id="rId57"/>
    <p:sldId id="433" r:id="rId58"/>
    <p:sldId id="434" r:id="rId59"/>
    <p:sldId id="436" r:id="rId60"/>
    <p:sldId id="272" r:id="rId61"/>
    <p:sldId id="303" r:id="rId6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9489E6-90AB-8E00-1B85-970985AEEC9E}" name="Cathy Najm" initials="CN" userId="S::cnajm@isfec-atlantique.fr::ab85cf5a-0786-41c7-9dbe-231dbc4588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D85B"/>
    <a:srgbClr val="725A3E"/>
    <a:srgbClr val="BAA080"/>
    <a:srgbClr val="FFFFAF"/>
    <a:srgbClr val="FFE1FF"/>
    <a:srgbClr val="FF93A8"/>
    <a:srgbClr val="FFFFFF"/>
    <a:srgbClr val="B4E6FA"/>
    <a:srgbClr val="FDF0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7ACB87-590D-4AF8-95A7-64BADCB9D6E5}" v="740" dt="2025-06-29T06:07:12.862"/>
    <p1510:client id="{8E9D7227-E0E7-DF0B-3C28-47FB53CAFE48}" v="24" dt="2025-06-29T19:42:44.794"/>
    <p1510:client id="{F40D9D7B-1F43-9E7C-72FD-1974AA052B15}" v="8" dt="2025-06-29T19:35:49.26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57" autoAdjust="0"/>
    <p:restoredTop sz="94663" autoAdjust="0"/>
  </p:normalViewPr>
  <p:slideViewPr>
    <p:cSldViewPr snapToGrid="0">
      <p:cViewPr varScale="1">
        <p:scale>
          <a:sx n="88" d="100"/>
          <a:sy n="88" d="100"/>
        </p:scale>
        <p:origin x="96"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omments/modernComment_105_4F90C800.xml><?xml version="1.0" encoding="utf-8"?>
<p188:cmLst xmlns:a="http://schemas.openxmlformats.org/drawingml/2006/main" xmlns:r="http://schemas.openxmlformats.org/officeDocument/2006/relationships" xmlns:p188="http://schemas.microsoft.com/office/powerpoint/2018/8/main">
  <p188:cm id="{9DB2A792-7516-4999-A0DC-B013E5367ACD}" authorId="{659489E6-90AB-8E00-1B85-970985AEEC9E}" created="2025-06-23T08:50:41.469">
    <ac:txMkLst xmlns:ac="http://schemas.microsoft.com/office/drawing/2013/main/command">
      <pc:docMk xmlns:pc="http://schemas.microsoft.com/office/powerpoint/2013/main/command"/>
      <pc:sldMk xmlns:pc="http://schemas.microsoft.com/office/powerpoint/2013/main/command" cId="1334888448" sldId="261"/>
      <ac:spMk id="10" creationId="{49EE4484-F79B-D361-8516-284D8D246DB5}"/>
      <ac:txMk cp="0" len="110">
        <ac:context len="111" hash="100626607"/>
      </ac:txMk>
    </ac:txMkLst>
    <p188:pos x="2835312" y="377181"/>
    <p188:txBody>
      <a:bodyPr/>
      <a:lstStyle/>
      <a:p>
        <a:r>
          <a:rPr lang="fr-FR"/>
          <a:t>Des repères précis sont donnés dans ts les sous-domaines (en termes de situations types et de réussites) au niveau quotidien, hebdomadaire et annuel; ils sont adossés à des évaluations régulières</a:t>
        </a:r>
      </a:p>
    </p188:txBody>
  </p188:cm>
</p188:cmLst>
</file>

<file path=ppt/comments/modernComment_192_1C1EF7D2.xml><?xml version="1.0" encoding="utf-8"?>
<p188:cmLst xmlns:a="http://schemas.openxmlformats.org/drawingml/2006/main" xmlns:r="http://schemas.openxmlformats.org/officeDocument/2006/relationships" xmlns:p188="http://schemas.microsoft.com/office/powerpoint/2018/8/main">
  <p188:cm id="{E68C58BA-EF4C-4BBD-B37D-26BB00720955}" authorId="{659489E6-90AB-8E00-1B85-970985AEEC9E}" created="2025-06-23T16:48:00.074">
    <ac:deMkLst xmlns:ac="http://schemas.microsoft.com/office/drawing/2013/main/command">
      <pc:docMk xmlns:pc="http://schemas.microsoft.com/office/powerpoint/2013/main/command"/>
      <pc:sldMk xmlns:pc="http://schemas.microsoft.com/office/powerpoint/2013/main/command" cId="471791570" sldId="402"/>
      <ac:spMk id="14" creationId="{AEC95F8A-D0E4-62C0-12D5-403922AD16DF}"/>
    </ac:deMkLst>
    <p188:txBody>
      <a:bodyPr/>
      <a:lstStyle/>
      <a:p>
        <a:r>
          <a:rPr lang="fr-FR"/>
          <a:t>Fluence croissante associée à la prise en compte et le respect de l’intonation dite obligatoire car liée à la ponctuation + intonation d’expressivité et d interprétation</a:t>
        </a:r>
      </a:p>
    </p188:txBody>
  </p188:cm>
</p188:cmLst>
</file>

<file path=ppt/comments/modernComment_195_E7F445EC.xml><?xml version="1.0" encoding="utf-8"?>
<p188:cmLst xmlns:a="http://schemas.openxmlformats.org/drawingml/2006/main" xmlns:r="http://schemas.openxmlformats.org/officeDocument/2006/relationships" xmlns:p188="http://schemas.microsoft.com/office/powerpoint/2018/8/main">
  <p188:cm id="{78F5AF53-FE58-40E7-BB9F-42DB9B21CF3F}" authorId="{659489E6-90AB-8E00-1B85-970985AEEC9E}" created="2025-06-24T08:25:41.214">
    <pc:sldMkLst xmlns:pc="http://schemas.microsoft.com/office/powerpoint/2013/main/command">
      <pc:docMk/>
      <pc:sldMk cId="3891545580" sldId="405"/>
    </pc:sldMkLst>
    <p188:txBody>
      <a:bodyPr/>
      <a:lstStyle/>
      <a:p>
        <a:r>
          <a:rPr lang="fr-FR"/>
          <a:t>Le travail sur la compréhension doit porter sur des textes de plus en plus longs et résistants (Brigaudiot = def) en situation de lecture lue en entendue, dans la continuité du cycle 1, Dans le cadre des séances dédiées à la compréhension des textes Mêmes finalités </a:t>
        </a:r>
      </a:p>
    </p188:txBody>
  </p188:cm>
</p188:cmLst>
</file>

<file path=ppt/comments/modernComment_198_18857511.xml><?xml version="1.0" encoding="utf-8"?>
<p188:cmLst xmlns:a="http://schemas.openxmlformats.org/drawingml/2006/main" xmlns:r="http://schemas.openxmlformats.org/officeDocument/2006/relationships" xmlns:p188="http://schemas.microsoft.com/office/powerpoint/2018/8/main">
  <p188:cm id="{EBACCA03-C766-41BC-BDA8-6D548F70529C}" authorId="{659489E6-90AB-8E00-1B85-970985AEEC9E}" created="2025-06-24T09:38:18.767">
    <ac:deMkLst xmlns:ac="http://schemas.microsoft.com/office/drawing/2013/main/command">
      <pc:docMk xmlns:pc="http://schemas.microsoft.com/office/powerpoint/2013/main/command"/>
      <pc:sldMk xmlns:pc="http://schemas.microsoft.com/office/powerpoint/2013/main/command" cId="411399441" sldId="408"/>
      <ac:inkMk id="2" creationId="{725EA868-C058-85B5-D4A8-12FCB25D86D9}"/>
    </ac:deMkLst>
    <p188:txBody>
      <a:bodyPr/>
      <a:lstStyle/>
      <a:p>
        <a:r>
          <a:rPr lang="fr-FR"/>
          <a:t>Une nouvelle entrée  devenir lecteur
= inscrit dans l’axe : le ...</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ABB471-A5D4-4995-9432-EAEF81D4F37D}"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fr-FR"/>
        </a:p>
      </dgm:t>
    </dgm:pt>
    <dgm:pt modelId="{11ED90EA-C621-4650-B308-87EA7AE19212}">
      <dgm:prSet phldrT="[Texte]"/>
      <dgm:spPr/>
      <dgm:t>
        <a:bodyPr/>
        <a:lstStyle/>
        <a:p>
          <a:r>
            <a:rPr lang="fr-FR" b="1" dirty="0">
              <a:latin typeface="Century Gothic" panose="020B0502020202020204" pitchFamily="34" charset="0"/>
            </a:rPr>
            <a:t>Comprendre un texte</a:t>
          </a:r>
        </a:p>
      </dgm:t>
    </dgm:pt>
    <dgm:pt modelId="{AFD758E4-E83C-4D4A-B1EF-7116FC270D76}" type="parTrans" cxnId="{7F33BB3F-7E25-450E-B80F-25B7148B2F6A}">
      <dgm:prSet/>
      <dgm:spPr/>
      <dgm:t>
        <a:bodyPr/>
        <a:lstStyle/>
        <a:p>
          <a:endParaRPr lang="fr-FR"/>
        </a:p>
      </dgm:t>
    </dgm:pt>
    <dgm:pt modelId="{0510F161-E056-4C7C-A433-B08333666FA1}" type="sibTrans" cxnId="{7F33BB3F-7E25-450E-B80F-25B7148B2F6A}">
      <dgm:prSet/>
      <dgm:spPr/>
      <dgm:t>
        <a:bodyPr/>
        <a:lstStyle/>
        <a:p>
          <a:endParaRPr lang="fr-FR"/>
        </a:p>
      </dgm:t>
    </dgm:pt>
    <dgm:pt modelId="{8C54C860-CF1E-4455-86D1-E9D0C3C9AEE0}">
      <dgm:prSet phldrT="[Texte]" custT="1"/>
      <dgm:spPr/>
      <dgm:t>
        <a:bodyPr/>
        <a:lstStyle/>
        <a:p>
          <a:r>
            <a:rPr lang="fr-FR" sz="1100" b="1" dirty="0">
              <a:latin typeface="Century Gothic" panose="020B0502020202020204" pitchFamily="34" charset="0"/>
            </a:rPr>
            <a:t> </a:t>
          </a:r>
          <a:r>
            <a:rPr lang="fr-FR" sz="1800" b="1" dirty="0">
              <a:latin typeface="Century Gothic" panose="020B0502020202020204" pitchFamily="34" charset="0"/>
            </a:rPr>
            <a:t>dégager le sens global du texte</a:t>
          </a:r>
          <a:endParaRPr lang="fr-FR" sz="1100" b="1" dirty="0">
            <a:latin typeface="Century Gothic" panose="020B0502020202020204" pitchFamily="34" charset="0"/>
          </a:endParaRPr>
        </a:p>
      </dgm:t>
    </dgm:pt>
    <dgm:pt modelId="{9BAD5A21-0AE9-4C54-936E-3DA65026CBE0}" type="parTrans" cxnId="{E6174627-73D7-4D22-888E-0BB6E91BC7FC}">
      <dgm:prSet/>
      <dgm:spPr/>
      <dgm:t>
        <a:bodyPr/>
        <a:lstStyle/>
        <a:p>
          <a:endParaRPr lang="fr-FR"/>
        </a:p>
      </dgm:t>
    </dgm:pt>
    <dgm:pt modelId="{0CFDB217-6075-4B63-8453-58CCAFDBF850}" type="sibTrans" cxnId="{E6174627-73D7-4D22-888E-0BB6E91BC7FC}">
      <dgm:prSet/>
      <dgm:spPr/>
      <dgm:t>
        <a:bodyPr/>
        <a:lstStyle/>
        <a:p>
          <a:endParaRPr lang="fr-FR"/>
        </a:p>
      </dgm:t>
    </dgm:pt>
    <dgm:pt modelId="{0B551DBD-FAFE-4701-93A3-3FE8E0968446}">
      <dgm:prSet phldrT="[Texte]" custT="1"/>
      <dgm:spPr/>
      <dgm:t>
        <a:bodyPr/>
        <a:lstStyle/>
        <a:p>
          <a:r>
            <a:rPr lang="fr-FR" sz="1600" b="1" dirty="0">
              <a:latin typeface="Century Gothic" panose="020B0502020202020204" pitchFamily="34" charset="0"/>
            </a:rPr>
            <a:t>Utiliser la stratégie contextuelle (mots inconnus)</a:t>
          </a:r>
        </a:p>
      </dgm:t>
    </dgm:pt>
    <dgm:pt modelId="{413BE0D0-4D7A-46EE-80FF-195203D6DB92}" type="parTrans" cxnId="{3F74CFC1-EADF-4419-8148-981753DC3E9E}">
      <dgm:prSet/>
      <dgm:spPr/>
      <dgm:t>
        <a:bodyPr/>
        <a:lstStyle/>
        <a:p>
          <a:endParaRPr lang="fr-FR"/>
        </a:p>
      </dgm:t>
    </dgm:pt>
    <dgm:pt modelId="{F92A3CBD-25F9-4C5C-9E30-E0B625655D7E}" type="sibTrans" cxnId="{3F74CFC1-EADF-4419-8148-981753DC3E9E}">
      <dgm:prSet/>
      <dgm:spPr/>
      <dgm:t>
        <a:bodyPr/>
        <a:lstStyle/>
        <a:p>
          <a:endParaRPr lang="fr-FR"/>
        </a:p>
      </dgm:t>
    </dgm:pt>
    <dgm:pt modelId="{0C616E8B-4E8E-4C6C-8674-8A6C54729766}">
      <dgm:prSet phldrT="[Texte]" custT="1"/>
      <dgm:spPr/>
      <dgm:t>
        <a:bodyPr/>
        <a:lstStyle/>
        <a:p>
          <a:r>
            <a:rPr lang="fr-FR" sz="1600" b="1" dirty="0">
              <a:latin typeface="Century Gothic" panose="020B0502020202020204" pitchFamily="34" charset="0"/>
            </a:rPr>
            <a:t>Se repérer dans la chaine anaphorique</a:t>
          </a:r>
        </a:p>
      </dgm:t>
    </dgm:pt>
    <dgm:pt modelId="{92C91A7C-26E8-4A4E-A2FA-8F6245364B33}" type="parTrans" cxnId="{A645F496-37B8-44D1-98CB-B41E987F5E28}">
      <dgm:prSet/>
      <dgm:spPr/>
      <dgm:t>
        <a:bodyPr/>
        <a:lstStyle/>
        <a:p>
          <a:endParaRPr lang="fr-FR"/>
        </a:p>
      </dgm:t>
    </dgm:pt>
    <dgm:pt modelId="{D2D72D1D-A67A-4B9E-B6DB-A850F5DF9D44}" type="sibTrans" cxnId="{A645F496-37B8-44D1-98CB-B41E987F5E28}">
      <dgm:prSet/>
      <dgm:spPr/>
      <dgm:t>
        <a:bodyPr/>
        <a:lstStyle/>
        <a:p>
          <a:endParaRPr lang="fr-FR"/>
        </a:p>
      </dgm:t>
    </dgm:pt>
    <dgm:pt modelId="{AB421C7D-8219-41B1-9902-B2BD57841460}">
      <dgm:prSet phldrT="[Texte]" custT="1"/>
      <dgm:spPr/>
      <dgm:t>
        <a:bodyPr/>
        <a:lstStyle/>
        <a:p>
          <a:r>
            <a:rPr lang="fr-FR" sz="1600" b="1" dirty="0">
              <a:latin typeface="Century Gothic" panose="020B0502020202020204" pitchFamily="34" charset="0"/>
            </a:rPr>
            <a:t>Comprendre l’implicite (inférences)</a:t>
          </a:r>
        </a:p>
      </dgm:t>
    </dgm:pt>
    <dgm:pt modelId="{B4EB61C5-8A05-4BB0-A9BE-8D89ED73B941}" type="sibTrans" cxnId="{2536CE07-2E20-4265-94B8-8CD2204946EE}">
      <dgm:prSet/>
      <dgm:spPr/>
      <dgm:t>
        <a:bodyPr/>
        <a:lstStyle/>
        <a:p>
          <a:endParaRPr lang="fr-FR"/>
        </a:p>
      </dgm:t>
    </dgm:pt>
    <dgm:pt modelId="{1AD7E954-FAFE-4168-849C-1858596BC352}" type="parTrans" cxnId="{2536CE07-2E20-4265-94B8-8CD2204946EE}">
      <dgm:prSet/>
      <dgm:spPr/>
      <dgm:t>
        <a:bodyPr/>
        <a:lstStyle/>
        <a:p>
          <a:endParaRPr lang="fr-FR"/>
        </a:p>
      </dgm:t>
    </dgm:pt>
    <dgm:pt modelId="{CDE675E7-B07E-40EC-9866-843BA3B5CEFF}" type="pres">
      <dgm:prSet presAssocID="{BAABB471-A5D4-4995-9432-EAEF81D4F37D}" presName="Name0" presStyleCnt="0">
        <dgm:presLayoutVars>
          <dgm:chMax val="1"/>
          <dgm:dir/>
          <dgm:animLvl val="ctr"/>
          <dgm:resizeHandles val="exact"/>
        </dgm:presLayoutVars>
      </dgm:prSet>
      <dgm:spPr/>
    </dgm:pt>
    <dgm:pt modelId="{845730A8-3BCF-4434-9D6A-23A49ABB3AE4}" type="pres">
      <dgm:prSet presAssocID="{11ED90EA-C621-4650-B308-87EA7AE19212}" presName="centerShape" presStyleLbl="node0" presStyleIdx="0" presStyleCnt="1"/>
      <dgm:spPr/>
    </dgm:pt>
    <dgm:pt modelId="{3059CFD8-356D-4737-A654-854635FE7BAF}" type="pres">
      <dgm:prSet presAssocID="{8C54C860-CF1E-4455-86D1-E9D0C3C9AEE0}" presName="node" presStyleLbl="node1" presStyleIdx="0" presStyleCnt="4" custScaleX="166682" custScaleY="98810">
        <dgm:presLayoutVars>
          <dgm:bulletEnabled val="1"/>
        </dgm:presLayoutVars>
      </dgm:prSet>
      <dgm:spPr/>
    </dgm:pt>
    <dgm:pt modelId="{9105F071-D97E-463E-B064-9402A5751104}" type="pres">
      <dgm:prSet presAssocID="{8C54C860-CF1E-4455-86D1-E9D0C3C9AEE0}" presName="dummy" presStyleCnt="0"/>
      <dgm:spPr/>
    </dgm:pt>
    <dgm:pt modelId="{DCA5C912-EA6D-4F44-A32C-3C79B86EC05D}" type="pres">
      <dgm:prSet presAssocID="{0CFDB217-6075-4B63-8453-58CCAFDBF850}" presName="sibTrans" presStyleLbl="sibTrans2D1" presStyleIdx="0" presStyleCnt="4"/>
      <dgm:spPr/>
    </dgm:pt>
    <dgm:pt modelId="{4A6F8A61-DAA7-4572-AC5B-05B51C7EEEA2}" type="pres">
      <dgm:prSet presAssocID="{AB421C7D-8219-41B1-9902-B2BD57841460}" presName="node" presStyleLbl="node1" presStyleIdx="1" presStyleCnt="4" custScaleX="155066" custRadScaleRad="117774" custRadScaleInc="-14111">
        <dgm:presLayoutVars>
          <dgm:bulletEnabled val="1"/>
        </dgm:presLayoutVars>
      </dgm:prSet>
      <dgm:spPr/>
    </dgm:pt>
    <dgm:pt modelId="{D0FC5CF6-1416-4410-86B1-546177FB4476}" type="pres">
      <dgm:prSet presAssocID="{AB421C7D-8219-41B1-9902-B2BD57841460}" presName="dummy" presStyleCnt="0"/>
      <dgm:spPr/>
    </dgm:pt>
    <dgm:pt modelId="{DBEBFBB5-4D62-434A-842A-C33367368099}" type="pres">
      <dgm:prSet presAssocID="{B4EB61C5-8A05-4BB0-A9BE-8D89ED73B941}" presName="sibTrans" presStyleLbl="sibTrans2D1" presStyleIdx="1" presStyleCnt="4"/>
      <dgm:spPr/>
    </dgm:pt>
    <dgm:pt modelId="{624CC1B2-5B33-4953-A141-E8459FD251AA}" type="pres">
      <dgm:prSet presAssocID="{0B551DBD-FAFE-4701-93A3-3FE8E0968446}" presName="node" presStyleLbl="node1" presStyleIdx="2" presStyleCnt="4" custScaleX="149643" custRadScaleRad="99327" custRadScaleInc="-12852">
        <dgm:presLayoutVars>
          <dgm:bulletEnabled val="1"/>
        </dgm:presLayoutVars>
      </dgm:prSet>
      <dgm:spPr/>
    </dgm:pt>
    <dgm:pt modelId="{ADC73911-77F6-4C46-A41B-408467F2B35B}" type="pres">
      <dgm:prSet presAssocID="{0B551DBD-FAFE-4701-93A3-3FE8E0968446}" presName="dummy" presStyleCnt="0"/>
      <dgm:spPr/>
    </dgm:pt>
    <dgm:pt modelId="{93B6FF94-7A0E-409C-ACD9-E2D9F77D4469}" type="pres">
      <dgm:prSet presAssocID="{F92A3CBD-25F9-4C5C-9E30-E0B625655D7E}" presName="sibTrans" presStyleLbl="sibTrans2D1" presStyleIdx="2" presStyleCnt="4"/>
      <dgm:spPr/>
    </dgm:pt>
    <dgm:pt modelId="{400E9A3B-81F4-440D-8C24-3F9F40CB0232}" type="pres">
      <dgm:prSet presAssocID="{0C616E8B-4E8E-4C6C-8674-8A6C54729766}" presName="node" presStyleLbl="node1" presStyleIdx="3" presStyleCnt="4" custScaleX="168524" custScaleY="104641" custRadScaleRad="116717" custRadScaleInc="3419">
        <dgm:presLayoutVars>
          <dgm:bulletEnabled val="1"/>
        </dgm:presLayoutVars>
      </dgm:prSet>
      <dgm:spPr/>
    </dgm:pt>
    <dgm:pt modelId="{47FD0F93-05C5-4073-89C9-3A4CA673AAC0}" type="pres">
      <dgm:prSet presAssocID="{0C616E8B-4E8E-4C6C-8674-8A6C54729766}" presName="dummy" presStyleCnt="0"/>
      <dgm:spPr/>
    </dgm:pt>
    <dgm:pt modelId="{9842E7C8-9675-4905-A98A-1FF229DFFB47}" type="pres">
      <dgm:prSet presAssocID="{D2D72D1D-A67A-4B9E-B6DB-A850F5DF9D44}" presName="sibTrans" presStyleLbl="sibTrans2D1" presStyleIdx="3" presStyleCnt="4"/>
      <dgm:spPr/>
    </dgm:pt>
  </dgm:ptLst>
  <dgm:cxnLst>
    <dgm:cxn modelId="{2536CE07-2E20-4265-94B8-8CD2204946EE}" srcId="{11ED90EA-C621-4650-B308-87EA7AE19212}" destId="{AB421C7D-8219-41B1-9902-B2BD57841460}" srcOrd="1" destOrd="0" parTransId="{1AD7E954-FAFE-4168-849C-1858596BC352}" sibTransId="{B4EB61C5-8A05-4BB0-A9BE-8D89ED73B941}"/>
    <dgm:cxn modelId="{B4313508-1E84-42A7-B1C1-659AF87941B0}" type="presOf" srcId="{AB421C7D-8219-41B1-9902-B2BD57841460}" destId="{4A6F8A61-DAA7-4572-AC5B-05B51C7EEEA2}" srcOrd="0" destOrd="0" presId="urn:microsoft.com/office/officeart/2005/8/layout/radial6"/>
    <dgm:cxn modelId="{E6174627-73D7-4D22-888E-0BB6E91BC7FC}" srcId="{11ED90EA-C621-4650-B308-87EA7AE19212}" destId="{8C54C860-CF1E-4455-86D1-E9D0C3C9AEE0}" srcOrd="0" destOrd="0" parTransId="{9BAD5A21-0AE9-4C54-936E-3DA65026CBE0}" sibTransId="{0CFDB217-6075-4B63-8453-58CCAFDBF850}"/>
    <dgm:cxn modelId="{F399D630-7714-42B5-A3AB-0A5971EE2F26}" type="presOf" srcId="{11ED90EA-C621-4650-B308-87EA7AE19212}" destId="{845730A8-3BCF-4434-9D6A-23A49ABB3AE4}" srcOrd="0" destOrd="0" presId="urn:microsoft.com/office/officeart/2005/8/layout/radial6"/>
    <dgm:cxn modelId="{2E03713D-0DA9-4CAC-806E-233F9418912E}" type="presOf" srcId="{0C616E8B-4E8E-4C6C-8674-8A6C54729766}" destId="{400E9A3B-81F4-440D-8C24-3F9F40CB0232}" srcOrd="0" destOrd="0" presId="urn:microsoft.com/office/officeart/2005/8/layout/radial6"/>
    <dgm:cxn modelId="{7F33BB3F-7E25-450E-B80F-25B7148B2F6A}" srcId="{BAABB471-A5D4-4995-9432-EAEF81D4F37D}" destId="{11ED90EA-C621-4650-B308-87EA7AE19212}" srcOrd="0" destOrd="0" parTransId="{AFD758E4-E83C-4D4A-B1EF-7116FC270D76}" sibTransId="{0510F161-E056-4C7C-A433-B08333666FA1}"/>
    <dgm:cxn modelId="{C5D92861-5401-4AC6-820A-1D318C23F704}" type="presOf" srcId="{F92A3CBD-25F9-4C5C-9E30-E0B625655D7E}" destId="{93B6FF94-7A0E-409C-ACD9-E2D9F77D4469}" srcOrd="0" destOrd="0" presId="urn:microsoft.com/office/officeart/2005/8/layout/radial6"/>
    <dgm:cxn modelId="{B245068B-5336-4F99-8195-931C3BBAAE1B}" type="presOf" srcId="{BAABB471-A5D4-4995-9432-EAEF81D4F37D}" destId="{CDE675E7-B07E-40EC-9866-843BA3B5CEFF}" srcOrd="0" destOrd="0" presId="urn:microsoft.com/office/officeart/2005/8/layout/radial6"/>
    <dgm:cxn modelId="{A645F496-37B8-44D1-98CB-B41E987F5E28}" srcId="{11ED90EA-C621-4650-B308-87EA7AE19212}" destId="{0C616E8B-4E8E-4C6C-8674-8A6C54729766}" srcOrd="3" destOrd="0" parTransId="{92C91A7C-26E8-4A4E-A2FA-8F6245364B33}" sibTransId="{D2D72D1D-A67A-4B9E-B6DB-A850F5DF9D44}"/>
    <dgm:cxn modelId="{F99C269D-874D-4402-A927-4427E8CEC414}" type="presOf" srcId="{0CFDB217-6075-4B63-8453-58CCAFDBF850}" destId="{DCA5C912-EA6D-4F44-A32C-3C79B86EC05D}" srcOrd="0" destOrd="0" presId="urn:microsoft.com/office/officeart/2005/8/layout/radial6"/>
    <dgm:cxn modelId="{CC42A9B4-26E9-4907-99B6-5329B9083E76}" type="presOf" srcId="{8C54C860-CF1E-4455-86D1-E9D0C3C9AEE0}" destId="{3059CFD8-356D-4737-A654-854635FE7BAF}" srcOrd="0" destOrd="0" presId="urn:microsoft.com/office/officeart/2005/8/layout/radial6"/>
    <dgm:cxn modelId="{02E86DC0-443D-406D-94A8-ED26A971E2FC}" type="presOf" srcId="{B4EB61C5-8A05-4BB0-A9BE-8D89ED73B941}" destId="{DBEBFBB5-4D62-434A-842A-C33367368099}" srcOrd="0" destOrd="0" presId="urn:microsoft.com/office/officeart/2005/8/layout/radial6"/>
    <dgm:cxn modelId="{2FBD4EC0-44BF-4CEB-BF36-A80BC09E69EE}" type="presOf" srcId="{0B551DBD-FAFE-4701-93A3-3FE8E0968446}" destId="{624CC1B2-5B33-4953-A141-E8459FD251AA}" srcOrd="0" destOrd="0" presId="urn:microsoft.com/office/officeart/2005/8/layout/radial6"/>
    <dgm:cxn modelId="{3F74CFC1-EADF-4419-8148-981753DC3E9E}" srcId="{11ED90EA-C621-4650-B308-87EA7AE19212}" destId="{0B551DBD-FAFE-4701-93A3-3FE8E0968446}" srcOrd="2" destOrd="0" parTransId="{413BE0D0-4D7A-46EE-80FF-195203D6DB92}" sibTransId="{F92A3CBD-25F9-4C5C-9E30-E0B625655D7E}"/>
    <dgm:cxn modelId="{CD912DE2-1734-4A5C-BEE5-DDFED23C925A}" type="presOf" srcId="{D2D72D1D-A67A-4B9E-B6DB-A850F5DF9D44}" destId="{9842E7C8-9675-4905-A98A-1FF229DFFB47}" srcOrd="0" destOrd="0" presId="urn:microsoft.com/office/officeart/2005/8/layout/radial6"/>
    <dgm:cxn modelId="{A53FB940-CEFC-4A99-AC89-CC612B49DE36}" type="presParOf" srcId="{CDE675E7-B07E-40EC-9866-843BA3B5CEFF}" destId="{845730A8-3BCF-4434-9D6A-23A49ABB3AE4}" srcOrd="0" destOrd="0" presId="urn:microsoft.com/office/officeart/2005/8/layout/radial6"/>
    <dgm:cxn modelId="{C0822648-697D-45FD-A9C3-589C45D9A1D9}" type="presParOf" srcId="{CDE675E7-B07E-40EC-9866-843BA3B5CEFF}" destId="{3059CFD8-356D-4737-A654-854635FE7BAF}" srcOrd="1" destOrd="0" presId="urn:microsoft.com/office/officeart/2005/8/layout/radial6"/>
    <dgm:cxn modelId="{9893A80F-B6B9-4F0C-94AA-C557403814DE}" type="presParOf" srcId="{CDE675E7-B07E-40EC-9866-843BA3B5CEFF}" destId="{9105F071-D97E-463E-B064-9402A5751104}" srcOrd="2" destOrd="0" presId="urn:microsoft.com/office/officeart/2005/8/layout/radial6"/>
    <dgm:cxn modelId="{CA8FA57F-83A4-4A85-A004-C1101C3D346E}" type="presParOf" srcId="{CDE675E7-B07E-40EC-9866-843BA3B5CEFF}" destId="{DCA5C912-EA6D-4F44-A32C-3C79B86EC05D}" srcOrd="3" destOrd="0" presId="urn:microsoft.com/office/officeart/2005/8/layout/radial6"/>
    <dgm:cxn modelId="{390EEE41-E163-440E-BC83-24175ABCCCE2}" type="presParOf" srcId="{CDE675E7-B07E-40EC-9866-843BA3B5CEFF}" destId="{4A6F8A61-DAA7-4572-AC5B-05B51C7EEEA2}" srcOrd="4" destOrd="0" presId="urn:microsoft.com/office/officeart/2005/8/layout/radial6"/>
    <dgm:cxn modelId="{6D56922B-17FC-4572-8417-C9231A20C9FD}" type="presParOf" srcId="{CDE675E7-B07E-40EC-9866-843BA3B5CEFF}" destId="{D0FC5CF6-1416-4410-86B1-546177FB4476}" srcOrd="5" destOrd="0" presId="urn:microsoft.com/office/officeart/2005/8/layout/radial6"/>
    <dgm:cxn modelId="{F4890EE9-B509-4066-B9AF-7D3A2F27EA0A}" type="presParOf" srcId="{CDE675E7-B07E-40EC-9866-843BA3B5CEFF}" destId="{DBEBFBB5-4D62-434A-842A-C33367368099}" srcOrd="6" destOrd="0" presId="urn:microsoft.com/office/officeart/2005/8/layout/radial6"/>
    <dgm:cxn modelId="{1DC38EBA-E7FC-4F02-AA11-CE7377FA9F29}" type="presParOf" srcId="{CDE675E7-B07E-40EC-9866-843BA3B5CEFF}" destId="{624CC1B2-5B33-4953-A141-E8459FD251AA}" srcOrd="7" destOrd="0" presId="urn:microsoft.com/office/officeart/2005/8/layout/radial6"/>
    <dgm:cxn modelId="{F17A1F65-FAA5-4BC6-AAD5-9ED0F3F173BB}" type="presParOf" srcId="{CDE675E7-B07E-40EC-9866-843BA3B5CEFF}" destId="{ADC73911-77F6-4C46-A41B-408467F2B35B}" srcOrd="8" destOrd="0" presId="urn:microsoft.com/office/officeart/2005/8/layout/radial6"/>
    <dgm:cxn modelId="{E4EF9B82-1EC5-42E4-B623-F8D7B4130FCF}" type="presParOf" srcId="{CDE675E7-B07E-40EC-9866-843BA3B5CEFF}" destId="{93B6FF94-7A0E-409C-ACD9-E2D9F77D4469}" srcOrd="9" destOrd="0" presId="urn:microsoft.com/office/officeart/2005/8/layout/radial6"/>
    <dgm:cxn modelId="{E1779B16-46A8-41B9-BF21-66763BD74EF7}" type="presParOf" srcId="{CDE675E7-B07E-40EC-9866-843BA3B5CEFF}" destId="{400E9A3B-81F4-440D-8C24-3F9F40CB0232}" srcOrd="10" destOrd="0" presId="urn:microsoft.com/office/officeart/2005/8/layout/radial6"/>
    <dgm:cxn modelId="{8867D42B-A56E-4A7F-B245-482B714B9E27}" type="presParOf" srcId="{CDE675E7-B07E-40EC-9866-843BA3B5CEFF}" destId="{47FD0F93-05C5-4073-89C9-3A4CA673AAC0}" srcOrd="11" destOrd="0" presId="urn:microsoft.com/office/officeart/2005/8/layout/radial6"/>
    <dgm:cxn modelId="{F4BC1B17-B83D-4B5D-ABF0-268A08C71E9D}" type="presParOf" srcId="{CDE675E7-B07E-40EC-9866-843BA3B5CEFF}" destId="{9842E7C8-9675-4905-A98A-1FF229DFFB47}" srcOrd="12"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2E7C8-9675-4905-A98A-1FF229DFFB47}">
      <dsp:nvSpPr>
        <dsp:cNvPr id="0" name=""/>
        <dsp:cNvSpPr/>
      </dsp:nvSpPr>
      <dsp:spPr>
        <a:xfrm>
          <a:off x="1472431" y="567365"/>
          <a:ext cx="4004252" cy="4004252"/>
        </a:xfrm>
        <a:prstGeom prst="blockArc">
          <a:avLst>
            <a:gd name="adj1" fmla="val 10823546"/>
            <a:gd name="adj2" fmla="val 16776829"/>
            <a:gd name="adj3" fmla="val 4637"/>
          </a:avLst>
        </a:prstGeom>
        <a:solidFill>
          <a:schemeClr val="accent5">
            <a:hueOff val="-12152150"/>
            <a:satOff val="-826"/>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B6FF94-7A0E-409C-ACD9-E2D9F77D4469}">
      <dsp:nvSpPr>
        <dsp:cNvPr id="0" name=""/>
        <dsp:cNvSpPr/>
      </dsp:nvSpPr>
      <dsp:spPr>
        <a:xfrm>
          <a:off x="1470926" y="631837"/>
          <a:ext cx="4004252" cy="4004252"/>
        </a:xfrm>
        <a:prstGeom prst="blockArc">
          <a:avLst>
            <a:gd name="adj1" fmla="val 4586039"/>
            <a:gd name="adj2" fmla="val 10936910"/>
            <a:gd name="adj3" fmla="val 4637"/>
          </a:avLst>
        </a:prstGeom>
        <a:solidFill>
          <a:schemeClr val="accent5">
            <a:hueOff val="-8101434"/>
            <a:satOff val="-551"/>
            <a:lumOff val="130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EBFBB5-4D62-434A-842A-C33367368099}">
      <dsp:nvSpPr>
        <dsp:cNvPr id="0" name=""/>
        <dsp:cNvSpPr/>
      </dsp:nvSpPr>
      <dsp:spPr>
        <a:xfrm>
          <a:off x="2147309" y="589421"/>
          <a:ext cx="4004252" cy="4004252"/>
        </a:xfrm>
        <a:prstGeom prst="blockArc">
          <a:avLst>
            <a:gd name="adj1" fmla="val 21310296"/>
            <a:gd name="adj2" fmla="val 5783367"/>
            <a:gd name="adj3" fmla="val 4637"/>
          </a:avLst>
        </a:prstGeom>
        <a:solidFill>
          <a:schemeClr val="accent5">
            <a:hueOff val="-4050717"/>
            <a:satOff val="-275"/>
            <a:lumOff val="6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A5C912-EA6D-4F44-A32C-3C79B86EC05D}">
      <dsp:nvSpPr>
        <dsp:cNvPr id="0" name=""/>
        <dsp:cNvSpPr/>
      </dsp:nvSpPr>
      <dsp:spPr>
        <a:xfrm>
          <a:off x="2145324" y="563932"/>
          <a:ext cx="4004252" cy="4004252"/>
        </a:xfrm>
        <a:prstGeom prst="blockArc">
          <a:avLst>
            <a:gd name="adj1" fmla="val 15588085"/>
            <a:gd name="adj2" fmla="val 21355238"/>
            <a:gd name="adj3" fmla="val 4637"/>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5730A8-3BCF-4434-9D6A-23A49ABB3AE4}">
      <dsp:nvSpPr>
        <dsp:cNvPr id="0" name=""/>
        <dsp:cNvSpPr/>
      </dsp:nvSpPr>
      <dsp:spPr>
        <a:xfrm>
          <a:off x="2880074" y="1675860"/>
          <a:ext cx="1842196" cy="1842196"/>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Century Gothic" panose="020B0502020202020204" pitchFamily="34" charset="0"/>
            </a:rPr>
            <a:t>Comprendre un texte</a:t>
          </a:r>
        </a:p>
      </dsp:txBody>
      <dsp:txXfrm>
        <a:off x="3149857" y="1945643"/>
        <a:ext cx="1302630" cy="1302630"/>
      </dsp:txXfrm>
    </dsp:sp>
    <dsp:sp modelId="{3059CFD8-356D-4737-A654-854635FE7BAF}">
      <dsp:nvSpPr>
        <dsp:cNvPr id="0" name=""/>
        <dsp:cNvSpPr/>
      </dsp:nvSpPr>
      <dsp:spPr>
        <a:xfrm>
          <a:off x="2726459" y="4159"/>
          <a:ext cx="2149426" cy="1274191"/>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b="1" kern="1200" dirty="0">
              <a:latin typeface="Century Gothic" panose="020B0502020202020204" pitchFamily="34" charset="0"/>
            </a:rPr>
            <a:t> </a:t>
          </a:r>
          <a:r>
            <a:rPr lang="fr-FR" sz="1800" b="1" kern="1200" dirty="0">
              <a:latin typeface="Century Gothic" panose="020B0502020202020204" pitchFamily="34" charset="0"/>
            </a:rPr>
            <a:t>dégager le sens global du texte</a:t>
          </a:r>
          <a:endParaRPr lang="fr-FR" sz="1100" b="1" kern="1200" dirty="0">
            <a:latin typeface="Century Gothic" panose="020B0502020202020204" pitchFamily="34" charset="0"/>
          </a:endParaRPr>
        </a:p>
      </dsp:txBody>
      <dsp:txXfrm>
        <a:off x="3041235" y="190760"/>
        <a:ext cx="1519874" cy="900989"/>
      </dsp:txXfrm>
    </dsp:sp>
    <dsp:sp modelId="{4A6F8A61-DAA7-4572-AC5B-05B51C7EEEA2}">
      <dsp:nvSpPr>
        <dsp:cNvPr id="0" name=""/>
        <dsp:cNvSpPr/>
      </dsp:nvSpPr>
      <dsp:spPr>
        <a:xfrm>
          <a:off x="5098381" y="1782164"/>
          <a:ext cx="1999633" cy="1289537"/>
        </a:xfrm>
        <a:prstGeom prst="ellipse">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Century Gothic" panose="020B0502020202020204" pitchFamily="34" charset="0"/>
            </a:rPr>
            <a:t>Comprendre l’implicite (inférences)</a:t>
          </a:r>
        </a:p>
      </dsp:txBody>
      <dsp:txXfrm>
        <a:off x="5391220" y="1971012"/>
        <a:ext cx="1413955" cy="911841"/>
      </dsp:txXfrm>
    </dsp:sp>
    <dsp:sp modelId="{624CC1B2-5B33-4953-A141-E8459FD251AA}">
      <dsp:nvSpPr>
        <dsp:cNvPr id="0" name=""/>
        <dsp:cNvSpPr/>
      </dsp:nvSpPr>
      <dsp:spPr>
        <a:xfrm>
          <a:off x="2966942" y="3890334"/>
          <a:ext cx="1929702" cy="1289537"/>
        </a:xfrm>
        <a:prstGeom prst="ellipse">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Century Gothic" panose="020B0502020202020204" pitchFamily="34" charset="0"/>
            </a:rPr>
            <a:t>Utiliser la stratégie contextuelle (mots inconnus)</a:t>
          </a:r>
        </a:p>
      </dsp:txBody>
      <dsp:txXfrm>
        <a:off x="3249540" y="4079182"/>
        <a:ext cx="1364506" cy="911841"/>
      </dsp:txXfrm>
    </dsp:sp>
    <dsp:sp modelId="{400E9A3B-81F4-440D-8C24-3F9F40CB0232}">
      <dsp:nvSpPr>
        <dsp:cNvPr id="0" name=""/>
        <dsp:cNvSpPr/>
      </dsp:nvSpPr>
      <dsp:spPr>
        <a:xfrm>
          <a:off x="432310" y="1881405"/>
          <a:ext cx="2173179" cy="1349384"/>
        </a:xfrm>
        <a:prstGeom prst="ellipse">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Century Gothic" panose="020B0502020202020204" pitchFamily="34" charset="0"/>
            </a:rPr>
            <a:t>Se repérer dans la chaine anaphorique</a:t>
          </a:r>
        </a:p>
      </dsp:txBody>
      <dsp:txXfrm>
        <a:off x="750565" y="2079018"/>
        <a:ext cx="1536669" cy="95415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3T08:01:31.71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1202 2,'-52'0,"3"-1,-1 1,0 3,1 2,-66 15,-15 7,84-19,-84 26,60-5,1 4,1 3,-62 44,114-69,1 1,0 0,1 2,0-1,1 2,1 0,0 0,1 1,1 0,1 1,0 0,1 1,0 0,2 0,0 1,2-1,-1 1,2 0,1 1,0-1,3 37,0-44,2 1,0-1,0 0,1 0,0 0,1 0,1 0,0-1,0 0,1-1,0 1,1-1,0-1,12 11,10 8,-22-21,1 1,0-1,0 0,11 7,57 25,2-4,99 31,-142-57,0-2,0-1,0-2,56-1,60 7,47 14,266-2,-382-23,-3 0,131 13,-63 1,244-7,-212-8,-133 2,1-2,-1-1,87-19,-35-2,-25 8,80-30,-146 43,-1 0,0-1,0 1,-1-1,1-1,-1 1,1-1,-1 0,-1 0,1-1,-1 0,0 0,0 0,-1-1,4-7,-3 5,-1-1,-1 0,1 0,-2 0,1 0,-2-1,1 1,-1-1,-1 1,-1-18,0 19,-1 0,1 1,-2-1,1 1,-1 0,-1 0,1 0,-7-10,-44-60,22 34,7 10,-2 0,-1 1,-1 2,-2 1,-1 2,-44-31,-96-80,163 131,-1 1,0 0,0 1,-1 0,0 1,-23-8,-36-11,-15-4,-197-52,247 73,-1 3,1 1,-57 2,44 1,-57-6,-45-7,-205 8,202 6,121 1,-1 1,-41 10,22-3,-13 8,46-14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5T15:51:48.728"/>
    </inkml:context>
    <inkml:brush xml:id="br0">
      <inkml:brushProperty name="width" value="0.2" units="cm"/>
      <inkml:brushProperty name="height" value="1.2" units="cm"/>
      <inkml:brushProperty name="color" value="#F6630D"/>
      <inkml:brushProperty name="ignorePressure" value="1"/>
      <inkml:brushProperty name="inkEffects" value="pencil"/>
    </inkml:brush>
  </inkml:definitions>
  <inkml:trace contextRef="#ctx0" brushRef="#br0">466 0,'-6'6,"-7"1,-17 11,-15 2,0 4,-3-3,-5 0,2 3,4-3,4-6,10 1,5 3,7 4,18-2,21 1,6 1,23 4,7-4,0 0,3-4,-3-6,-6-4,-6-4,-9 3,-5 0,-2-2,0-1,-10-2,-13-1,-7-1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5T15:52:00.414"/>
    </inkml:context>
    <inkml:brush xml:id="br0">
      <inkml:brushProperty name="width" value="0.1" units="cm"/>
      <inkml:brushProperty name="height" value="0.1" units="cm"/>
      <inkml:brushProperty name="color" value="#0B868D"/>
      <inkml:brushProperty name="inkEffects" value="ocean"/>
      <inkml:brushProperty name="anchorX" value="8386.06738"/>
      <inkml:brushProperty name="anchorY" value="-925.28857"/>
      <inkml:brushProperty name="scaleFactor" value="0.5"/>
    </inkml:brush>
  </inkml:definitions>
  <inkml:trace contextRef="#ctx0" brushRef="#br0">2283 27 24575,'0'0'0,"-5"0"0,-9 0 0,-6 0 0,-24 0 0,-11 0 0,-3 0 0,-4 0 0,5 0 0,5 0 0,1 0 0,4 0 0,4 0 0,5 0 0,-5 0 0,-10 0 0,1 6 0,-11 1 0,-15 6 0,-16-1 0,5-2 0,-2-2 0,-8 4 0,12-2 0,6-2 0,0-2 0,5 5 0,10-3 0,3 0 0,9-3 0,8-1 0,-2 4 0,5 0 0,4-2 0,-5 6 0,-10 4 0,-6 0 0,-3 3 0,3-3 0,12 4 0,14 2 0,12 3 0,21-23 0,0 0 0,1 0 0,-1 0 0,0 0 0,1 1 0,-1-1 0,1 0 0,0 0 0,0 1 0,0 3 0,1-3 0,-1-1 0,1 1 0,0 0 0,0-1 0,0 1 0,1 0 0,-1-1 0,1 0 0,2 5 0,22 31 0,14-6 0,-3 1 0,1-8 0,-2 0 0,-1-1 0,-1-4 0,-2 1 0,0-5 0,0-4 0,0-4 0,7 2 0,-1 6 0,0-2 0,0 4 0,4 3 0,0-2 0,-2-4 0,11-4 0,5 2 0,-2-3 0,-4-2 0,3 4 0,-6-2 0,3-2 0,9-2 0,-2-2 0,2 4 0,1-1 0,2 0 0,1-2 0,7 5 0,0-1 0,1-1 0,-7-2 0,-8-2 0,4-2 0,0-1 0,3 0 0,-6-1 0,-6-1 0,-7 1 0,-4 0 0,2-1 0,-2 1 0,5 0 0,-2 0 0,5 0 0,10-7 0,-1 0 0,3 1 0,-6-6 0,2-5 0,-6 1 0,-4-4 0,-12-3 0,-3 4 0,-10-3 0,-1-2 0,-5-3 0,2-1 0,-5-9 0,11 6 0,3-1 0,-2-6 0,-4 0 0,-7 0 0,-4 2 0,-4 0 0,-3 2 0,-9 7 0,-6 7 0,-2 1 0,-5-1 0,-3 3 0,-3-1 0,-4 3 0,-1 3 0,-7-2 0,-2 3 0,7-4 0,2 2 0,1 3 0,6-4 0,1 3 0,0 1 0,-3 4 0,5-5 0,-2 3 0,-7 0 0,3-4 0,-7 2 0,-2 2 0,-6 2 0,-7 2 0,0 1 0,-3-4 0,-4 0 0,-9 1 0,9 1-3823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5T15:52:04.463"/>
    </inkml:context>
    <inkml:brush xml:id="br0">
      <inkml:brushProperty name="width" value="0.1" units="cm"/>
      <inkml:brushProperty name="height" value="0.1" units="cm"/>
      <inkml:brushProperty name="color" value="#0B868D"/>
      <inkml:brushProperty name="inkEffects" value="ocean"/>
      <inkml:brushProperty name="anchorX" value="9693.8877"/>
      <inkml:brushProperty name="anchorY" value="116.89008"/>
      <inkml:brushProperty name="scaleFactor" value="0.5"/>
    </inkml:brush>
  </inkml:definitions>
  <inkml:trace contextRef="#ctx0" brushRef="#br0">1064 99 24575,'0'0'0,"-6"0"0,-18 0 0,-7 0 0,-7 0 0,-2 0 0,-2 0 0,1 0 0,0 0 0,8 7 0,2 0 0,0-1 0,0 0 0,-2 4 0,-2 6 0,-1 5 0,-9-2 0,-7 3 0,5 3 0,-4 2 0,-6 2 0,3-4 0,9 0 0,-3 0 0,4 2 0,8 2 0,3-5 0,8 6 0,9 2 0,5 2 0,6 0 0,3-1 0,10-5 0,8-2 0,8 7 0,0 1 0,3 1 0,3-7 0,18 7 0,2-1 0,2-6 0,6 0 0,12 6 0,-3 0 0,4-5 0,9 0 0,-6-7 0,0 0 0,0-5 0,0-6 0,0 3 0,7-3 0,10-3 0,6-2 0,8-3 0,5 5 0,17-1 0,-12-1 0,-1-1 0,6-1 0,-16-2 0,-8-1 0,-17-1 0,2 0 0,-5-7 0,-8 0 0,0-6 0,-1 1 0,2-5 0,2 3 0,16-5 0,2-2 0,1 2 0,6-3 0,-4 5 0,-2-2 0,-5-3 0,-18-3 0,-4 4 0,-9-2 0,-6 5 0,-13-9 0,-4-1 0,-8-4 0,-9 0 0,3-2 0,-6-6 0,-2-6 0,-11 6 0,-17-11 0,-10 9 0,-15-4 0,-12-4 0,6 3 0,-6 9 0,-4 3 0,-5 4 0,4 8 0,-3 0 0,-3 6 0,-2-1 0,-2-2 0,-3 3 0,-8-3 0,6 4 0,8 3 0,1 5 0,1-4 0,-3 3 0,7 2 0,-2 2 0,6-5 0,-3 2 0,-1-6 0,3 2 0,4 2 0,-1 3 0,3 2 0,-4 2 0,4 2 0,-4 1 0,3 0 0,3 1 0,4-1 0,4 1 0,3-1 0,1 0 0,1 0 0,1 0 0,0 0 0,0 0 0,0 0 0,7 7 0,-7-1 0,-1 1 0,-1-2 0,0-1 0,-1-1 0,9 4 0,0 0 0,0 0 0,-1-2 0,-1 5 0,-9-1 0,-3-1 0,1-3 0,-8-1 0,9-2-3823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5T15:52:09.691"/>
    </inkml:context>
    <inkml:brush xml:id="br0">
      <inkml:brushProperty name="width" value="0.1" units="cm"/>
      <inkml:brushProperty name="height" value="0.1" units="cm"/>
      <inkml:brushProperty name="color" value="#0B868D"/>
      <inkml:brushProperty name="inkEffects" value="ocean"/>
      <inkml:brushProperty name="anchorX" value="10972.09766"/>
      <inkml:brushProperty name="anchorY" value="1132.48059"/>
      <inkml:brushProperty name="scaleFactor" value="0.5"/>
    </inkml:brush>
  </inkml:definitions>
  <inkml:trace contextRef="#ctx0" brushRef="#br0">996 230 24575,'0'0'0,"-6"0"0,-9 0 0,-6 0 0,-6 0 0,-4 0 0,-9 0 0,4 6 0,1 1 0,1-1 0,0 0 0,7 4 0,7 5 0,1 0 0,-2 4 0,4 3 0,-3-2 0,-10 2 0,-4-4 0,-2 1 0,-1-3 0,6 2 0,1-3 0,1-4 0,6 3 0,-8-3 0,-7 4 0,4 4 0,-1-2 0,0 4 0,1-4 0,7 2 0,1-4 0,6 3 0,-1-3 0,5 3 0,4 3 0,4 3 0,4 3 0,2 3 0,9-5 0,0 0 0,14 8 0,7-5 0,-2 1 0,2 6 0,9 1 0,8 1 0,1-1 0,7 6 0,5-1 0,11-1 0,-4-1 0,9-3 0,7 5 0,1-1 0,19-1 0,5-2 0,-10-1 0,1-8 0,5-1 0,-5-7 0,1 0 0,6-6 0,9-3 0,-5-4 0,-2-3 0,20-2 0,5-2 0,6-1 0,10-6 0,2-7 0,-2-6 0,-1-6 0,-2-9 0,-17-4 0,-30 0 0,-15 0 0,-66 29 0,0 0 0,15-14 0,-19 14 0,0-1 0,13-16 0,22-21 0,-5-4 0,3-2 0,-1-5 0,-9 5 0,-2-2 0,-9-2 0,-1 6 0,-6-9 0,-5-1 0,-4-3 0,-4-1 0,-3-6 0,-8 6 0,-7 0 0,-8-4 0,-13 6 0,26 51 0,-1-1 0,-16-15 0,17 21 0,-1-1 0,1 1 0,-18-10 0,9 9 0,2 1 0,-32-11 0,-40-12 0,-9 9 0,-31 1 0,-5 6 0,-6 4 0,-3 5 0,-7 2 0,14 3 0,9 1 0,9 1 0,20 0 0,13-1 0,16 1 0,14 0 0,9-1 0,7 0 0,4 0 0,2 6 0,1 1 0,-1-1 0,1 0 0,5 4 0,-14-1 0,-1-1 0,-1-2 0,-7-2 0,9 4 0,2 0 0,2-1 0,2 4 0,8 6 0,0-1 0,1-3 0,-3-3 0,-15-4 0,-9 4 0,5-1-3823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5T15:52:12.715"/>
    </inkml:context>
    <inkml:brush xml:id="br0">
      <inkml:brushProperty name="width" value="0.1" units="cm"/>
      <inkml:brushProperty name="height" value="0.1" units="cm"/>
      <inkml:brushProperty name="color" value="#0B868D"/>
      <inkml:brushProperty name="inkEffects" value="ocean"/>
      <inkml:brushProperty name="anchorX" value="9874.75293"/>
      <inkml:brushProperty name="anchorY" value="164.62747"/>
      <inkml:brushProperty name="scaleFactor" value="0.5"/>
    </inkml:brush>
  </inkml:definitions>
  <inkml:trace contextRef="#ctx0" brushRef="#br0">261 141 24575,'0'0'0,"-6"0"0,-8 0 0,1 6 0,-5 1 0,2 5 0,-4 0 0,-2 5 0,2 11 0,-1-3 0,4 3 0,-3 8 0,-1 1 0,3 1 0,3-1 0,5-1 0,4-1 0,3-2 0,2 0 0,1 0 0,7-1 0,7 0 0,6 0 0,6 0 0,3 0 0,3 0 0,7 0 0,1 0 0,6 0 0,0-6 0,-3-7 0,11 6 0,3-4 0,18 2 0,-5 1 0,34 3 0,6-5 0,11 2 0,24-6 0,18 2 0,-6-4 0,4-5 0,25-3 0,-13-4 0,-6-2 0,-5-1 0,-9-2 0,-9 0 0,-13 1 0,21-1 0,4 0 0,6 1 0,28 0 0,14 0 0,1 0 0,6 0 0,11-6 0,-2-7 0,-11 0 0,0-18-691,-11-5 889,-17-3-297,-30 5 99,-20-4 0,-101 26 0,41-19 0,-57 24 0,0-2 0,27-19 0,-35 23 0,0 0 0,0-1 0,-1 1 0,0-1 0,0 0 0,5-9 0,-6 9 0,0 0 0,-1 0 0,-1 0 0,1 0 0,-1-1 0,2-9 0,-1 9 0,-1-2 0,-1 1 0,0-1 0,0-9 0,-3 9 0,0 2 0,1-1 0,-1 1 0,-1 0 0,1 0 0,-5-8 0,1 2 230,-1-1 1,-17-21-1,9 15-329,-28-26 1,-31-20 196,-31-7-98,-27 0 0,-12 7 0,-43-5 0,-20 15 0,-16 8-845,-14 13 1086,-49 12-361,-7 10-1637,2 7 2259,-14 5-753,21 2 251,28 1 0,28 0 0,14 1-609,31-2 783,22 0-261,9 0 87,12-1 759,19 0-976,11 0 2094,3 6-2382,4 1 1441,15 0-1131,10-1 292,1-2-97,11-2 0,9 0 0,3-2 0,7 0 0,4 6 0,6 1 0,2-1 0,2-1 0,-5 5 0,-6-1 0,-1-1 0,-11-2 0,2-2 0,3-2 0,4 6 0,12-2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5T16:01:56.69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3252 35,'-12'0,"1"-2,-1 1,1-2,-13-3,-41-7,-533 3,382 12,47-1,-534 8,7 55,650-56,-210 40,217-38,1 1,0 3,1 1,-50 27,75-35,1 0,0 1,0 0,0 1,1 0,1 1,0 0,0 0,1 1,0 0,0 0,2 1,-1 0,2 0,-1 1,2-1,-1 1,-3 25,-1 19,-15 118,22-147,1 1,2-1,0 1,6 30,-1-35,1 0,1 0,1 0,2-1,21 38,-3-15,57 68,-43-62,3-2,1-2,3-2,1-2,3-3,1-2,1-2,3-3,66 29,30-1,254 65,176-12,480 17,46-36,-798-69,580 22,-791-52,165-26,-202 16,0-2,-1-2,99-43,-82 22,115-73,-147 79,-1-2,-2-3,53-55,-80 72,-2-1,-1 0,0-2,-2 0,0 0,-2-1,-1-1,0 0,12-51,-13 33,-3-1,-1 1,-3-1,-1-1,-6-55,1 72,-1 0,-1 0,-2 1,0 0,-2 0,-1 1,-18-33,10 26,-1 1,-2 1,-1 0,-51-52,47 60,-1 0,0 2,-2 1,0 1,-1 2,-1 1,-39-15,-18-1,-133-29,-458-50,-12 58,587 46,-739-9,316 13,188-13,-44-1,-7 18,351-1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5T16:19:11.50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1,'4009'0,"-3762"18,-91-3,-4-2,138 6,-80-20,-174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5T16:19:13.76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0 161,'1996'0,"-1371"-36,-431 20,-120 11,-1-4,128-32,-166 33,-1 2,2 1,64 0,36-5,-12-2,183 5,-266 7</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5T16:19:15.19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1309 2,'-7'0,"-77"-2,1 5,-131 21,211-24,-72 15,0 2,-85 33,141-44,0-1,-1 0,0-2,0 0,-40-1,29-1,-45 8,19 2,-191 27,211-35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5T16:19:18.02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72 615,'108'0,"186"25,24 22,471 10,-751-56,774-4,-584-12,-182 9,1-2,83-26,-29 7,-74 21,0-1,-1 0,-1-2,27-13,-33 12,0-1,-1 0,0-1,24-23,-36 30,0-2,0 1,-1-1,0 1,-1-1,1-1,-1 1,0 0,-1-1,0 0,0 0,-1 0,0 0,2-15,-4 14,1 0,-1 0,-1 0,1 0,-2 1,1-1,-1 0,0 0,-1 1,0 0,0-1,-1 1,-7-11,4 9,-1 0,0 1,0-1,-1 2,-1-1,1 1,-1 1,-18-11,-5 1,0 2,0 1,-2 2,0 2,-59-11,-127-15,-305-9,-228 38,626 8,31 0,-107 16,148-8,0 3,1 1,-72 29,17 3,38-14,-2-3,-83 19,57-30,-20 4,117-21,-1 1,1 0,-1 0,1 1,0-1,-1 1,1 0,0-1,0 1,0 1,1-1,-1 0,0 1,1-1,-1 1,1 0,0 0,0 0,0 0,1 0,-1 0,1 1,-1-1,1 1,0-1,0 1,0 4,-2 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5T15:47:21.58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1960 134,'-436'-2,"-463"5,672 11,179-8,1 2,-80 25,118-30,-1 0,0 1,1 1,-1 0,1 0,1 1,-12 8,16-10,0 0,1 0,0 0,-1 0,1 0,1 1,-1-1,1 1,-1 0,1 0,1 0,-1 0,1 0,0 0,0 0,0 7,0 5,2 0,0 0,1 0,1 0,1 0,0-1,1 1,0-1,2 0,0-1,0 0,2 0,12 18,16 16,2-2,60 57,-76-80,32 26,62 45,-102-83,38 29,2-3,1-2,86 41,-12-16,84 35,-163-76,1-3,71 15,542 76,6-65,-496-43,604-6,-149-39,-492 25,-2-6,202-66,-291 76,0-2,0-2,-2-2,79-52,-116 68,-1 0,1 0,-1 0,0-1,-1-1,1 1,-1-1,-1 0,0 0,0-1,5-10,-6 7,-1 1,0-1,-1 1,0-1,-1 0,0 0,-1 0,-2-20,0 4,-1 0,-2 0,-11-37,12 52,-1 0,0 1,-2-1,1 1,-1 1,-1-1,0 1,-19-20,-27-22,-72-54,93 83,0 1,-2 1,-71-31,-49-2,-270-59,200 69,-1 11,-245-7,-460 31,559 12,169-3,-233 3,415 0,0 0,1 1,-28 8,4 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5T16:19:21.57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838 1,'-48'0,"-175"6,185-3,1 2,1 2,-72 23,71-18,12-4,1 1,-27 14,44-20,1 1,0-1,0 2,0-1,1 1,-1-1,1 1,0 1,1-1,-1 1,1 0,-5 9,-25 55,-33 102,57-142,3 0,0 0,2 0,1 0,2 1,2 48,1-71,0-1,0 1,1-1,1 1,-1-1,1 0,0 0,1-1,0 1,0-1,0 1,1-1,0 0,0-1,0 1,1-1,0 0,0-1,0 1,1-1,11 5,13 6,0-1,1-2,50 12,-75-23,97 24,141 16,111-9,-118-13,189 12,-330-29,1-4,134-22,164-50,27-4,-361 67,105-31,-139 33,0-2,0-1,-1-2,-1 0,46-34,-49 30,-8 8,0-2,0 0,-1-1,-1 0,13-17,-23 26,-1 1,1-1,-1 1,0-1,0 0,-1 0,1 0,-1 0,0 0,0-1,0 1,-1 0,1 0,-1-1,0 1,0 0,-1 0,1-1,-1 1,0 0,0 0,0 0,-1 0,0 0,1 0,-1 0,-1 0,-3-4,-11-13,-1 1,-1 1,-1 1,-1 1,-36-23,40 27,-26-15,-1 2,-1 2,-1 2,-1 2,0 1,-79-17,10 11,-201-17,-35 33,126 7,47-13,0 0,-489 12,350 5,284-2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5T16:19:21.57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937 200,'-48'0,"-175"10,185-4,1 2,1 5,-72 39,71-31,12-7,1 1,-27 25,44-34,1 0,0 0,0 2,0-1,1 2,-1-2,1 2,0 1,1-1,-1 1,1 1,-5 15,-25 96,-33 177,57-247,3 1,0-1,2 0,1 0,2 2,2 84,1-124,0-2,0 2,1-2,1 2,-1-2,1 0,0 1,1-3,0 2,0-1,0 1,1-2,0 1,0-3,0 3,1-2,0-1,0-1,0 2,1-2,11 9,13 10,0-2,1-3,50 21,-75-41,97 43,141 27,111-15,-118-23,189 21,-330-50,1-8,134-38,164-87,27-6,-361 116,105-55,-139 59,0-4,0-2,-1-4,-1 1,46-60,-49 53,-8 14,0-4,0 0,-1-2,-1 1,13-31,-23 46,-1 2,1-2,-1 2,0-2,0 0,-1 0,1 0,-1 0,0 0,0-1,0 1,-1 0,1 0,-1-2,0 2,0 0,-1 0,1-2,-1 2,0 0,0 0,0 1,-1-1,0 0,1 0,-1 0,-1 0,-3-7,-11-23,-1 2,-1 2,-1 2,-1 1,-36-39,40 46,-26-26,-1 4,-1 3,-1 4,-1 3,0 2,-79-30,10 20,-201-30,-35 57,126 13,47-23,0-1,-489 22,350 9,284-4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4T08:07:25.884"/>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4037 158,'-15'-5,"-1"0,1 1,-1 0,0 1,0 1,0 0,-27 1,-10-1,15-1,-570-28,220 51,381-19,-164 13,152-13,1-2,-1 0,1-1,-1-1,1-1,0-1,-20-7,15 3,0 2,-1 0,0 2,0 0,-26-1,-123 3,-4 0,-166-38,317 38,-110-9,-204 10,183 4,-34-4,-174 5,326 2,0 1,-70 20,87-20,8-3,0 1,1 1,0 0,0 1,0 0,-15 11,23-14,1 1,0-1,-1 1,2 0,-1 0,0 1,1-1,0 1,0-1,0 1,1 0,-1 0,1 0,0 0,1 1,-1-1,1 1,-1 10,0 12,1-1,6 53,-4-71,1 0,-1-1,2 1,-1-1,1 1,1-1,-1 0,1 0,1 0,-1 0,1-1,1 0,5 7,26 18,1-2,2-1,44 25,-82-53,63 48,-46-34,36 24,-26-24,1-1,0-1,0-2,52 12,132 11,123-28,-194-9,-25 2,143 3,-8 26,286-25,-48-2,-259 14,63 1,-226-15,300-4,-340 1,0-1,0-2,0-1,-1-1,0-1,-1-2,36-17,-51 21,-1 0,0-1,0 0,0-1,16-15,-22 17,0 1,0-1,-1-1,0 1,0-1,0 1,-1-1,0 0,-1 0,1-1,1-9,0-16,0 1,-3-1,0 0,-7-50,4 71,0 0,-1 0,0 0,-1 0,-1 0,0 1,0 0,-1 0,0 0,-1 0,0 1,-1 1,-12-14,3 9</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4T08:07:25.884"/>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4037 158,'-15'-5,"-1"0,1 1,-1 0,0 1,0 1,0 0,-27 1,-10-1,15-1,-570-28,220 51,381-19,-164 13,152-13,1-2,-1 0,1-1,-1-1,1-1,0-1,-20-7,15 3,0 2,-1 0,0 2,0 0,-26-1,-123 3,-4 0,-166-38,317 38,-110-9,-204 10,183 4,-34-4,-174 5,326 2,0 1,-70 20,87-20,8-3,0 1,1 1,0 0,0 1,0 0,-15 11,23-14,1 1,0-1,-1 1,2 0,-1 0,0 1,1-1,0 1,0-1,0 1,1 0,-1 0,1 0,0 0,1 1,-1-1,1 1,-1 10,0 12,1-1,6 53,-4-71,1 0,-1-1,2 1,-1-1,1 1,1-1,-1 0,1 0,1 0,-1 0,1-1,1 0,5 7,26 18,1-2,2-1,44 25,-82-53,63 48,-46-34,36 24,-26-24,1-1,0-1,0-2,52 12,132 11,123-28,-194-9,-25 2,143 3,-8 26,286-25,-48-2,-259 14,63 1,-226-15,300-4,-340 1,0-1,0-2,0-1,-1-1,0-1,-1-2,36-17,-51 21,-1 0,0-1,0 0,0-1,16-15,-22 17,0 1,0-1,-1-1,0 1,0-1,0 1,-1-1,0 0,-1 0,1-1,1-9,0-16,0 1,-3-1,0 0,-7-50,4 71,0 0,-1 0,0 0,-1 0,-1 0,0 1,0 0,-1 0,0 0,-1 0,0 1,-1 1,-12-14,3 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4T08:07:25.884"/>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4037 158,'-15'-5,"-1"0,1 1,-1 0,0 1,0 1,0 0,-27 1,-10-1,15-1,-570-28,220 51,381-19,-164 13,152-13,1-2,-1 0,1-1,-1-1,1-1,0-1,-20-7,15 3,0 2,-1 0,0 2,0 0,-26-1,-123 3,-4 0,-166-38,317 38,-110-9,-204 10,183 4,-34-4,-174 5,326 2,0 1,-70 20,87-20,8-3,0 1,1 1,0 0,0 1,0 0,-15 11,23-14,1 1,0-1,-1 1,2 0,-1 0,0 1,1-1,0 1,0-1,0 1,1 0,-1 0,1 0,0 0,1 1,-1-1,1 1,-1 10,0 12,1-1,6 53,-4-71,1 0,-1-1,2 1,-1-1,1 1,1-1,-1 0,1 0,1 0,-1 0,1-1,1 0,5 7,26 18,1-2,2-1,44 25,-82-53,63 48,-46-34,36 24,-26-24,1-1,0-1,0-2,52 12,132 11,123-28,-194-9,-25 2,143 3,-8 26,286-25,-48-2,-259 14,63 1,-226-15,300-4,-340 1,0-1,0-2,0-1,-1-1,0-1,-1-2,36-17,-51 21,-1 0,0-1,0 0,0-1,16-15,-22 17,0 1,0-1,-1-1,0 1,0-1,0 1,-1-1,0 0,-1 0,1-1,1-9,0-16,0 1,-3-1,0 0,-7-50,4 71,0 0,-1 0,0 0,-1 0,-1 0,0 1,0 0,-1 0,0 0,-1 0,0 1,-1 1,-12-14,3 9</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4T09:44:06.58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140 377,'0'42,"-1"0,-2 0,-12 61,8-63,3 1,1 0,3 71,2-46,-2-48,1 1,1 0,1 0,1-1,1 0,0 1,11 23,-11-31,0-1,1 1,0-1,1 0,0-1,0 1,1-2,0 1,1-1,0 0,0-1,19 12,207 105,-217-115,-1-1,2-1,24 7,-23-8,0 1,34 17,-20-6,1-2,1-1,0-2,0-1,66 11,-34-13,0-4,91-2,334-5,-472-1,0-1,0-1,-1 0,0-2,0 0,29-15,-10 6,-20 8,0-1,0-1,0-1,17-13,-29 19,-1-1,0 0,0-1,-1 1,1-1,-1 0,0 0,-1-1,0 1,0-1,0 0,-1 0,0 0,2-8,30-174,-22 111,-4 20,-2-1,-3 0,-4-91,-5 119,-1 1,-1-1,-19-49,-8-28,27 74,-2 0,-2 1,-29-63,32 83,-2 1,1 0,-2 1,0 0,0 1,-1 0,-24-16,11 12,0 0,-1 2,-28-9,21 8,3 3,0 2,-1 1,-41-5,36 7,-49-4,0 4,-105 7,50 0,50-2,1 4,0 3,-103 22,125-14,-13 2,1 4,-135 52,205-68,1 0,0 0,0 1,0 0,1 1,0-1,0 2,0-1,-8 14,-6 11,-20 39,21-33,1-2,4-4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4T09:44:09.04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1622,'1'-1,"-1"0,0 0,1 0,-1 0,1 0,-1 0,1 0,-1 0,1 0,0 0,0 1,-1-1,1 0,0 0,0 1,0-1,0 1,0-1,0 1,0-1,0 1,0-1,0 1,0 0,0-1,0 1,0 0,2 0,37-4,-35 4,40 1,0 2,0 1,0 3,62 17,-95-21,201 43,321 51,626 32,606-52,11-86,-895-71,12-74,838-256,-1291 269,-349 105,-1-3,131-78,-178 89,-2-3,-1-1,-2-2,-1-1,62-76,-56 53,-3-1,-3-3,47-102,-71 134,10-19,30-97,-47 121,2 1,0-1,22-41,-15 42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4T09:44:10.66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2977 0,'-1033'9,"15"53,923-52,-176 21,193-18,-102 28,179-40,-15 3,0 2,0 0,-15 8,27-12,0 0,1 0,-1 1,1-1,-1 1,1 0,0 0,0 1,1-1,-1 0,1 1,-1 0,1-1,0 1,0 0,-1 5,-40 106,-6 22,27-61,8-28,1 1,2 0,3 0,-3 64,11-107,0 1,1-1,1 1,-1-1,1 1,0-1,0 0,1 0,-1 0,2 0,-1 0,0-1,1 0,0 1,7 6,8 6,0-1,36 25,-43-33,72 49,3-3,2-4,2-4,2-4,2-4,1-5,2-3,1-5,142 19,279-2,15-35,650-73,-21-72,-1033 120,342-46,-68 0,-75 4,-299 53,418-97,-396 87,-1-2,-1-3,0-2,-2-2,-1-2,53-39,-72 40,0 0,-2-2,-1-1,44-62,-68 88,0 0,0 0,-1 0,1 0,-1 0,1 0,-1 0,0-1,0 1,-1 0,1-1,-1 1,1 0,-1-1,0 1,-1-1,1 1,0-1,-1 1,0 0,0 0,0-1,0 1,0 0,-1 0,1 0,-3-3,-2-3,-1 1,0 0,0 1,-1-1,1 2,-2-1,1 1,-12-6,-14-7,-1 2,-1 2,-1 1,-52-12,-110-24,-403-46,-222 44,-802 38,1079 41,9 29,441-45,-68 19,144-28</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4T08:07:25.884"/>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4087 257,'-15'-5,"-1"0,1 1,-1 0,0 1,0 1,0 0,-27 1,-10-1,15-1,-570-28,220 51,381-19,-164 13,152-13,1-2,-1 0,1-1,-1-1,1-1,0-1,-20-7,15 3,0 2,-1 0,0 2,0 0,-26-1,-123 3,-4 0,-166-38,317 38,-110-9,-204 10,183 4,-34-4,-174 5,326 2,0 1,-70 20,87-20,8-3,0 1,1 1,0 0,0 1,0 0,-15 11,23-14,1 1,0-1,-1 1,2 0,-1 0,0 1,1-1,0 1,0-1,0 1,1 0,-1 0,1 0,0 0,1 1,-1-1,1 1,-1 10,0 12,1-1,6 53,-4-71,1 0,-1-1,2 1,-1-1,1 1,1-1,-1 0,1 0,1 0,-1 0,1-1,1 0,5 7,26 18,1-2,2-1,44 25,-82-53,63 48,-46-34,36 24,-26-24,1-1,0-1,0-2,52 12,132 11,123-28,-194-9,-25 2,143 3,-8 26,286-25,-48-2,-259 14,63 1,-226-15,300-4,-340 1,0-1,0-2,0-1,-1-1,0-1,-1-2,36-17,-51 21,-1 0,0-1,0 0,0-1,16-15,-22 17,0 1,0-1,-1-1,0 1,0-1,0 1,-1-1,0 0,-1 0,1-1,1-9,0-16,0 1,-3-1,0 0,-7-50,4 71,0 0,-1 0,0 0,-1 0,-1 0,0 1,0 0,-1 0,0 0,-1 0,0 1,-1 1,-12-14,3 9</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4T09:37:10.252"/>
    </inkml:context>
    <inkml:brush xml:id="br0">
      <inkml:brushProperty name="width" value="0.1" units="cm"/>
      <inkml:brushProperty name="height" value="0.2" units="cm"/>
      <inkml:brushProperty name="color" value="#D9AEFF"/>
      <inkml:brushProperty name="tip" value="rectangle"/>
      <inkml:brushProperty name="rasterOp" value="maskPen"/>
      <inkml:brushProperty name="ignorePressure" value="1"/>
    </inkml:brush>
  </inkml:definitions>
  <inkml:trace contextRef="#ctx0" brushRef="#br0">3530 373,'-1'-2,"1"1,-1 0,0 0,0-1,0 1,0 0,-1 0,1 0,0 0,0 0,-1 1,1-1,0 0,-1 1,1-1,-1 0,1 1,0 0,-1-1,1 1,-1 0,0 0,-1 0,-3-2,-80-14,-1 3,-123-2,40 3,68 4,-1-6,2-3,-134-42,197 48,-1 1,-68-7,-81 3,87 8,-56-8,-217-48,241 37,-2 5,-1 6,-257 8,362 8,0 1,1 1,0 1,0 2,0 1,-46 19,57-18,0 1,1 0,0 2,1 0,0 1,1 0,0 2,1-1,1 2,-18 24,14-13,1 0,1 1,2 0,1 1,1 0,1 2,2-1,-10 54,16-62,0-1,1 1,2-1,0 1,1 0,1-1,1 1,1-1,1 0,1 0,0-1,2 1,0-1,2-1,15 25,-5-17,0-1,2-1,1-1,1-1,48 36,147 80,-167-108,-18-13,2-2,54 18,16 7,-70-26,2-2,62 14,85 5,-123-22,355 26,7-35,-197-3,-111 0,203-30,-292 27,-1-1,1 0,-2-2,1-1,-1-2,0 0,-1-1,-1-2,0 0,0-1,-2-2,0 0,28-30,26-44,79-125,-145 203,-2 0,1-1,-2-1,0 1,0-1,-2 0,0 0,4-29,-4-2,-4-77,-1 82,1 31,-1 1,-1 0,1-1,-1 1,-1 0,0 0,0 0,-1 0,0 0,0 1,-7-9,1-3,1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5T15:47:24.42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2107 235,'-1230'76,"860"-20,329-46,0 1,1 2,1 2,0 2,1 1,-63 42,94-55,-1 0,1 1,1 0,-1 0,1 1,0 0,1 0,0 0,-8 15,8-11,1 1,0 0,1 0,0 0,1 0,-2 20,-6 43,5-39,-2 46,6-71,2-1,-1 1,2-1,-1 0,1 1,1-1,0 0,0 0,6 10,0-1,2-1,1 1,0-2,1 0,0 0,2-1,0-1,25 20,8-1,1-1,2-3,1-2,80 31,22-5,264 54,168-14,1106 58,-1559-143,2887 61,-2282-103,-514 12,276-63,-89-33,-352 95,0-3,-2-2,-1-3,87-61,-123 76,0-1,-1-1,-1-1,-1 0,0-2,26-40,-34 45,-1-1,-1 0,-1 0,0-1,-1 0,-1 0,0 0,-1 0,-1 0,0-32,-14-119,8 141,-1 1,-1 0,-2 0,-12-31,11 40,-1 0,0 0,-1 1,-1 1,-1 0,0 0,-27-22,1 5,-78-47,75 54,0 3,-2 1,-60-19,-145-28,32 23,-387-29,-232 45,-366 30,-3 88,828-26,-112 13,290-54,-215 17,325-34,-84 8,146-9,0 1,0 2,1 0,-35 15,-158 58,185-69</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4T09:37:10.252"/>
    </inkml:context>
    <inkml:brush xml:id="br0">
      <inkml:brushProperty name="width" value="0.1" units="cm"/>
      <inkml:brushProperty name="height" value="0.2" units="cm"/>
      <inkml:brushProperty name="color" value="#D9AEFF"/>
      <inkml:brushProperty name="tip" value="rectangle"/>
      <inkml:brushProperty name="rasterOp" value="maskPen"/>
      <inkml:brushProperty name="ignorePressure" value="1"/>
    </inkml:brush>
  </inkml:definitions>
  <inkml:trace contextRef="#ctx0" brushRef="#br0">3530 373,'-1'-2,"1"1,-1 0,0 0,0-1,0 1,0 0,-1 0,1 0,0 0,0 0,-1 1,1-1,0 0,-1 1,1-1,-1 0,1 1,0 0,-1-1,1 1,-1 0,0 0,-1 0,-3-2,-80-14,-1 3,-123-2,40 3,68 4,-1-6,2-3,-134-42,197 48,-1 1,-68-7,-81 3,87 8,-56-8,-217-48,241 37,-2 5,-1 6,-257 8,362 8,0 1,1 1,0 1,0 2,0 1,-46 19,57-18,0 1,1 0,0 2,1 0,0 1,1 0,0 2,1-1,1 2,-18 24,14-13,1 0,1 1,2 0,1 1,1 0,1 2,2-1,-10 54,16-62,0-1,1 1,2-1,0 1,1 0,1-1,1 1,1-1,1 0,1 0,0-1,2 1,0-1,2-1,15 25,-5-17,0-1,2-1,1-1,1-1,48 36,147 80,-167-108,-18-13,2-2,54 18,16 7,-70-26,2-2,62 14,85 5,-123-22,355 26,7-35,-197-3,-111 0,203-30,-292 27,-1-1,1 0,-2-2,1-1,-1-2,0 0,-1-1,-1-2,0 0,0-1,-2-2,0 0,28-30,26-44,79-125,-145 203,-2 0,1-1,-2-1,0 1,0-1,-2 0,0 0,4-29,-4-2,-4-77,-1 82,1 31,-1 1,-1 0,1-1,-1 1,-1 0,0 0,0 0,-1 0,0 0,0 1,-7-9,1-3,1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5T12:40:43.51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4682 373,'-1'-2,"1"1,0-1,-1 0,1 1,-1-1,1 1,-1-1,0 1,0-1,1 1,-1-1,0 1,0 0,-1-1,1 1,0 0,0 0,0 0,-1 0,1 0,-4-1,-35-15,-46-5,-159-19,199 35,-611-37,192 22,-295-75,234 42,-672 13,1095 40,-110 3,199-1,0 1,1 0,-1 0,0 1,1 1,0 1,0 0,0 0,1 1,-1 1,2 0,-1 0,1 2,0-1,-19 20,19-15,1 0,0 1,1 0,0 0,1 1,1 0,0 0,1 1,1 0,1 0,0 0,-3 31,6-32,1 1,1-1,0 0,1 0,0 0,2 0,0 0,7 19,2-5,0 1,34 51,-40-72,0-1,0 0,1-1,0 1,1-1,0-1,0 0,13 7,25 18,0 8,59 64,-61-57,52 42,-43-47,2-2,1-3,2-3,65 27,202 78,-300-128,0-1,0-1,52 9,84 0,-26-4,44 12,200 26,5-28,-352-22,596-5,-507 0,0-5,0-6,-1-5,-1-5,209-73,-313 92,0-1,0-1,-1 0,1-1,20-16,-30 20,-1 0,1 0,-1 0,-1-1,1 0,-1 0,0 0,0 0,-1-1,0 1,0-1,0 0,-1 0,0 0,-1 0,2-8,0-45,-7-111,-2 34,6-108,0 218</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5T12:40:43.51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4682 373,'-1'-2,"1"1,0-1,-1 0,1 1,-1-1,1 1,-1-1,0 1,0-1,1 1,-1-1,0 1,0 0,-1-1,1 1,0 0,0 0,0 0,-1 0,1 0,-4-1,-35-15,-46-5,-159-19,199 35,-611-37,192 22,-295-75,234 42,-672 13,1095 40,-110 3,199-1,0 1,1 0,-1 0,0 1,1 1,0 1,0 0,0 0,1 1,-1 1,2 0,-1 0,1 2,0-1,-19 20,19-15,1 0,0 1,1 0,0 0,1 1,1 0,0 0,1 1,1 0,1 0,0 0,-3 31,6-32,1 1,1-1,0 0,1 0,0 0,2 0,0 0,7 19,2-5,0 1,34 51,-40-72,0-1,0 0,1-1,0 1,1-1,0-1,0 0,13 7,25 18,0 8,59 64,-61-57,52 42,-43-47,2-2,1-3,2-3,65 27,202 78,-300-128,0-1,0-1,52 9,84 0,-26-4,44 12,200 26,5-28,-352-22,596-5,-507 0,0-5,0-6,-1-5,-1-5,209-73,-313 92,0-1,0-1,-1 0,1-1,20-16,-30 20,-1 0,1 0,-1 0,-1-1,1 0,-1 0,0 0,0 0,-1-1,0 1,0-1,0 0,-1 0,0 0,-1 0,2-8,0-45,-7-111,-2 34,6-108,0 218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5T15:48:12.50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593 100,'-9'0,"1"1,0 1,0-1,0 1,0 1,0 0,0 0,-7 5,-60 41,53-33,2-2,2 1,0 1,0 1,-25 34,-54 89,44-62,41-60,0 0,-17 36,25-44,0 1,1 0,-1 0,2 0,0 1,0-1,-1 16,-7 60,5-60,-2 48,7-66,1 0,-1 0,1 0,1 0,-1 0,1 0,0-1,1 1,5 11,-4-9,1-1,1 1,-1-1,1 0,1-1,0 1,0-2,1 1,-1-1,2 0,14 10,39 19,105 45,74 7,-23-23,263 40,439 22,-264-52,-25-3,154-43,-360-22,2873-49,-2513-25,-8-63,-758 125,32-6,0-3,0-2,94-45,-138 58,-2-1,-1 0,2 0,-1-1,0 1,0-1,-1 0,1-1,-2 1,2-1,-1 0,-1 0,1-1,-1 1,0-1,0 0,-1 0,0 0,1 0,-1 0,-1 0,0-1,0 1,0-1,0 1,-1-1,0-12,-3-14,-1 0,-1 1,-2 0,0 0,-2 0,-2 1,1 1,-4 0,1 0,-2 2,-1 0,-1 1,0 1,-3 1,0 0,-1 2,-1 1,0 0,-2 2,0 2,-1 0,-48-25,20 19,-3 3,-94-23,-125-6,-480-32,-5 36,278 19,-157-15,-343-21,-6 33,-1174 31,767 2,1057-3,313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5T15:51:42.116"/>
    </inkml:context>
    <inkml:brush xml:id="br0">
      <inkml:brushProperty name="width" value="0.2" units="cm"/>
      <inkml:brushProperty name="height" value="1.2" units="cm"/>
      <inkml:brushProperty name="color" value="#F6630D"/>
      <inkml:brushProperty name="ignorePressure" value="1"/>
      <inkml:brushProperty name="inkEffects" value="pencil"/>
    </inkml:brush>
  </inkml:definitions>
  <inkml:trace contextRef="#ctx0" brushRef="#br0">2171 69,'0'-6,"0"-7,-5-1,-8 1,-6 3,-7 4,-8 2,-16 2,-10 1,-6 2,-2-1,-7 1,-1-1,-4 1,-5-1,2 0,3 0,10 0,1 6,0 1,2 0,-4 4,-2 1,7-3,-2-2,-6-2,5-2,2-2,-3 4,-1 2,6 0,9-2,8 4,2 0,3-1,8 3,6 0,1-1,1-4,-1-2,4-7,7-3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5T15:51:43.554"/>
    </inkml:context>
    <inkml:brush xml:id="br0">
      <inkml:brushProperty name="width" value="0.2" units="cm"/>
      <inkml:brushProperty name="height" value="1.2" units="cm"/>
      <inkml:brushProperty name="color" value="#F6630D"/>
      <inkml:brushProperty name="ignorePressure" value="1"/>
      <inkml:brushProperty name="inkEffects" value="pencil"/>
    </inkml:brush>
  </inkml:definitions>
  <inkml:trace contextRef="#ctx0" brushRef="#br0">377 1,'0'5,"0"8,-11 6,-9 1,-1 2,-3 3,-2 2,-3-2,-1-7,4 0,1 2,-1-3,5 2,5 3,0 3,-3-2,2-1,4 3,4 1,-1-2,0-2,2 3,14-4,10 1,15 1,12 2,4-2,0-1,3-3,-2 0,-3-3,1-4,-1 1,-4-1,-2 2,-3 0,-13-4,-16-2,-8-4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5T15:51:45.001"/>
    </inkml:context>
    <inkml:brush xml:id="br0">
      <inkml:brushProperty name="width" value="0.2" units="cm"/>
      <inkml:brushProperty name="height" value="1.2" units="cm"/>
      <inkml:brushProperty name="color" value="#F6630D"/>
      <inkml:brushProperty name="ignorePressure" value="1"/>
      <inkml:brushProperty name="inkEffects" value="pencil"/>
    </inkml:brush>
  </inkml:definitions>
  <inkml:trace contextRef="#ctx0" brushRef="#br0">1886 101,'0'-5,"0"-8,0-6,-5-1,-8 3,-17 5,-21 4,-12 3,-17 4,-23 0,-15 2,-4 0,-20-1,-8 1,6 0,11-1,6 0,19 0,17 6,7 2,13-1,13-1,11 3,8 1,10 3,6 1,-6-9,3-4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5T15:51:46.454"/>
    </inkml:context>
    <inkml:brush xml:id="br0">
      <inkml:brushProperty name="width" value="0.2" units="cm"/>
      <inkml:brushProperty name="height" value="1.2" units="cm"/>
      <inkml:brushProperty name="color" value="#F6630D"/>
      <inkml:brushProperty name="ignorePressure" value="1"/>
      <inkml:brushProperty name="inkEffects" value="pencil"/>
    </inkml:brush>
  </inkml:definitions>
  <inkml:trace contextRef="#ctx0" brushRef="#br0">350 1,'6'0,"1"5,-6 2,-8 6,-14 5,-9 0,-10 2,1 4,2-3,2-4,2-1,5 4,9 3,1 3,-1-3,2 1,5 1,3 7,10-1,9-6,4 3,10 2,6-3,4-7,1 5,1-3,-1 2,-1-5,0-5,-1-4,-1-5,-5 3,-2 0,-11-2,-13 4,-18 11,-5 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5T15:51:47.626"/>
    </inkml:context>
    <inkml:brush xml:id="br0">
      <inkml:brushProperty name="width" value="0.2" units="cm"/>
      <inkml:brushProperty name="height" value="1.2" units="cm"/>
      <inkml:brushProperty name="color" value="#F6630D"/>
      <inkml:brushProperty name="ignorePressure" value="1"/>
      <inkml:brushProperty name="inkEffects" value="pencil"/>
    </inkml:brush>
  </inkml:definitions>
  <inkml:trace contextRef="#ctx0" brushRef="#br0">1866 174,'0'-5,"-6"-8,-17-7,-23 0,-18-2,-16 3,-10 4,-7 5,-8-1,-14 1,3 2,4 3,-5 2,5 1,17 2,13 0,16 1,7-1,9 0,2 1,-2-1,-4 0,-3 0,3 0,5 0,5 0,4-5,10-2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C42728-A1C5-4E3E-8D97-4ADD57BD63F6}" type="datetimeFigureOut">
              <a:rPr lang="fr-FR" smtClean="0"/>
              <a:t>30/06/2025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E3B9BB-525D-4466-B1B1-624F3A4BCA95}" type="slidenum">
              <a:rPr lang="fr-FR" smtClean="0"/>
              <a:t>‹N°›</a:t>
            </a:fld>
            <a:endParaRPr lang="fr-FR"/>
          </a:p>
        </p:txBody>
      </p:sp>
    </p:spTree>
    <p:extLst>
      <p:ext uri="{BB962C8B-B14F-4D97-AF65-F5344CB8AC3E}">
        <p14:creationId xmlns:p14="http://schemas.microsoft.com/office/powerpoint/2010/main" val="433198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a:p>
            <a:r>
              <a:rPr lang="fr-FR"/>
              <a:t>Avant de commencer, indiquer que nous ne ferons pas une analyse critique des programmes mais nous prenons le parti de présenter les changements à appliquer.</a:t>
            </a:r>
          </a:p>
          <a:p>
            <a:endParaRPr lang="fr-FR"/>
          </a:p>
        </p:txBody>
      </p:sp>
      <p:sp>
        <p:nvSpPr>
          <p:cNvPr id="4" name="Espace réservé du numéro de diapositive 3"/>
          <p:cNvSpPr>
            <a:spLocks noGrp="1"/>
          </p:cNvSpPr>
          <p:nvPr>
            <p:ph type="sldNum" sz="quarter" idx="5"/>
          </p:nvPr>
        </p:nvSpPr>
        <p:spPr/>
        <p:txBody>
          <a:bodyPr/>
          <a:lstStyle/>
          <a:p>
            <a:fld id="{5A3C93AD-C9F4-4362-A8C0-AF00BF2E2924}" type="slidenum">
              <a:rPr lang="fr-FR" smtClean="0"/>
              <a:t>2</a:t>
            </a:fld>
            <a:endParaRPr lang="fr-FR"/>
          </a:p>
        </p:txBody>
      </p:sp>
    </p:spTree>
    <p:extLst>
      <p:ext uri="{BB962C8B-B14F-4D97-AF65-F5344CB8AC3E}">
        <p14:creationId xmlns:p14="http://schemas.microsoft.com/office/powerpoint/2010/main" val="687675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7FE98-B156-1B80-EBD4-5699EF8DAEC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38014F2-C1AE-D188-F638-548C6F4C67F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49FC1DF-B465-CCF0-B6F7-AB46C005CBBC}"/>
              </a:ext>
            </a:extLst>
          </p:cNvPr>
          <p:cNvSpPr>
            <a:spLocks noGrp="1"/>
          </p:cNvSpPr>
          <p:nvPr>
            <p:ph type="body" idx="1"/>
          </p:nvPr>
        </p:nvSpPr>
        <p:spPr/>
        <p:txBody>
          <a:bodyPr/>
          <a:lstStyle/>
          <a:p>
            <a:r>
              <a:rPr lang="fr-FR"/>
              <a:t>Acquérir le langage oral</a:t>
            </a:r>
          </a:p>
          <a:p>
            <a:r>
              <a:rPr lang="fr-FR"/>
              <a:t>Passer de l’oral à l’écrit : se préparer à apprendre à lire</a:t>
            </a:r>
          </a:p>
          <a:p>
            <a:r>
              <a:rPr lang="fr-FR"/>
              <a:t>Passer de l’oral à l’écrit ; se préparer à apprendre à </a:t>
            </a:r>
            <a:r>
              <a:rPr lang="fr-FR" err="1"/>
              <a:t>érire</a:t>
            </a:r>
            <a:endParaRPr lang="fr-FR"/>
          </a:p>
        </p:txBody>
      </p:sp>
      <p:sp>
        <p:nvSpPr>
          <p:cNvPr id="4" name="Espace réservé du numéro de diapositive 3">
            <a:extLst>
              <a:ext uri="{FF2B5EF4-FFF2-40B4-BE49-F238E27FC236}">
                <a16:creationId xmlns:a16="http://schemas.microsoft.com/office/drawing/2014/main" id="{955F6E26-8BC4-42B6-1A2A-0A381BA5C582}"/>
              </a:ext>
            </a:extLst>
          </p:cNvPr>
          <p:cNvSpPr>
            <a:spLocks noGrp="1"/>
          </p:cNvSpPr>
          <p:nvPr>
            <p:ph type="sldNum" sz="quarter" idx="5"/>
          </p:nvPr>
        </p:nvSpPr>
        <p:spPr/>
        <p:txBody>
          <a:bodyPr/>
          <a:lstStyle/>
          <a:p>
            <a:fld id="{5A3C93AD-C9F4-4362-A8C0-AF00BF2E2924}" type="slidenum">
              <a:rPr lang="fr-FR" smtClean="0"/>
              <a:t>28</a:t>
            </a:fld>
            <a:endParaRPr lang="fr-FR"/>
          </a:p>
        </p:txBody>
      </p:sp>
    </p:spTree>
    <p:extLst>
      <p:ext uri="{BB962C8B-B14F-4D97-AF65-F5344CB8AC3E}">
        <p14:creationId xmlns:p14="http://schemas.microsoft.com/office/powerpoint/2010/main" val="2954716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ACB1A-CE39-E7B1-CE2F-DA19DFFD1B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01AE7A2-CF52-C837-912D-13FC67B5EB7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780CB4-D8F9-B448-9C17-5A7F3BABB164}"/>
              </a:ext>
            </a:extLst>
          </p:cNvPr>
          <p:cNvSpPr>
            <a:spLocks noGrp="1"/>
          </p:cNvSpPr>
          <p:nvPr>
            <p:ph type="body" idx="1"/>
          </p:nvPr>
        </p:nvSpPr>
        <p:spPr/>
        <p:txBody>
          <a:bodyPr/>
          <a:lstStyle/>
          <a:p>
            <a:r>
              <a:rPr lang="fr-FR"/>
              <a:t>Acquérir le langage oral</a:t>
            </a:r>
          </a:p>
          <a:p>
            <a:r>
              <a:rPr lang="fr-FR"/>
              <a:t>Passer de l’oral à l’écrit : se préparer à apprendre à lire</a:t>
            </a:r>
          </a:p>
          <a:p>
            <a:r>
              <a:rPr lang="fr-FR"/>
              <a:t>Passer de l’oral à l’écrit ; se préparer à apprendre à </a:t>
            </a:r>
            <a:r>
              <a:rPr lang="fr-FR" err="1"/>
              <a:t>érire</a:t>
            </a:r>
            <a:endParaRPr lang="fr-FR"/>
          </a:p>
        </p:txBody>
      </p:sp>
      <p:sp>
        <p:nvSpPr>
          <p:cNvPr id="4" name="Espace réservé du numéro de diapositive 3">
            <a:extLst>
              <a:ext uri="{FF2B5EF4-FFF2-40B4-BE49-F238E27FC236}">
                <a16:creationId xmlns:a16="http://schemas.microsoft.com/office/drawing/2014/main" id="{82E7A1F7-F305-F428-FB7F-E5F82738CB31}"/>
              </a:ext>
            </a:extLst>
          </p:cNvPr>
          <p:cNvSpPr>
            <a:spLocks noGrp="1"/>
          </p:cNvSpPr>
          <p:nvPr>
            <p:ph type="sldNum" sz="quarter" idx="5"/>
          </p:nvPr>
        </p:nvSpPr>
        <p:spPr/>
        <p:txBody>
          <a:bodyPr/>
          <a:lstStyle/>
          <a:p>
            <a:fld id="{5A3C93AD-C9F4-4362-A8C0-AF00BF2E2924}" type="slidenum">
              <a:rPr lang="fr-FR" smtClean="0"/>
              <a:t>29</a:t>
            </a:fld>
            <a:endParaRPr lang="fr-FR"/>
          </a:p>
        </p:txBody>
      </p:sp>
    </p:spTree>
    <p:extLst>
      <p:ext uri="{BB962C8B-B14F-4D97-AF65-F5344CB8AC3E}">
        <p14:creationId xmlns:p14="http://schemas.microsoft.com/office/powerpoint/2010/main" val="2974348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34FFE-B30A-A037-1370-9C6987B5B85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3019FCA-605F-A4F1-EFBD-2182D2598BE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A1AA349-C56F-B155-717C-935A5CC8C278}"/>
              </a:ext>
            </a:extLst>
          </p:cNvPr>
          <p:cNvSpPr>
            <a:spLocks noGrp="1"/>
          </p:cNvSpPr>
          <p:nvPr>
            <p:ph type="body" idx="1"/>
          </p:nvPr>
        </p:nvSpPr>
        <p:spPr/>
        <p:txBody>
          <a:bodyPr/>
          <a:lstStyle/>
          <a:p>
            <a:r>
              <a:rPr lang="fr-FR"/>
              <a:t>Acquérir le langage oral</a:t>
            </a:r>
          </a:p>
          <a:p>
            <a:r>
              <a:rPr lang="fr-FR"/>
              <a:t>Passer de l’oral à l’écrit : se préparer à apprendre à lire</a:t>
            </a:r>
          </a:p>
          <a:p>
            <a:r>
              <a:rPr lang="fr-FR"/>
              <a:t>Passer de l’oral à l’écrit ; se préparer à apprendre à </a:t>
            </a:r>
            <a:r>
              <a:rPr lang="fr-FR" err="1"/>
              <a:t>érire</a:t>
            </a:r>
            <a:endParaRPr lang="fr-FR"/>
          </a:p>
        </p:txBody>
      </p:sp>
      <p:sp>
        <p:nvSpPr>
          <p:cNvPr id="4" name="Espace réservé du numéro de diapositive 3">
            <a:extLst>
              <a:ext uri="{FF2B5EF4-FFF2-40B4-BE49-F238E27FC236}">
                <a16:creationId xmlns:a16="http://schemas.microsoft.com/office/drawing/2014/main" id="{B8D3CD75-E5A0-4508-0D59-15B334404FFC}"/>
              </a:ext>
            </a:extLst>
          </p:cNvPr>
          <p:cNvSpPr>
            <a:spLocks noGrp="1"/>
          </p:cNvSpPr>
          <p:nvPr>
            <p:ph type="sldNum" sz="quarter" idx="5"/>
          </p:nvPr>
        </p:nvSpPr>
        <p:spPr/>
        <p:txBody>
          <a:bodyPr/>
          <a:lstStyle/>
          <a:p>
            <a:fld id="{5A3C93AD-C9F4-4362-A8C0-AF00BF2E2924}" type="slidenum">
              <a:rPr lang="fr-FR" smtClean="0"/>
              <a:t>30</a:t>
            </a:fld>
            <a:endParaRPr lang="fr-FR"/>
          </a:p>
        </p:txBody>
      </p:sp>
    </p:spTree>
    <p:extLst>
      <p:ext uri="{BB962C8B-B14F-4D97-AF65-F5344CB8AC3E}">
        <p14:creationId xmlns:p14="http://schemas.microsoft.com/office/powerpoint/2010/main" val="3874430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868F5-3CC0-5845-25FE-B6DD70CFEEF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E8857C8-1F6F-AE38-E865-69F184AB411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7390A63-2CE5-2331-EF61-A490335FA450}"/>
              </a:ext>
            </a:extLst>
          </p:cNvPr>
          <p:cNvSpPr>
            <a:spLocks noGrp="1"/>
          </p:cNvSpPr>
          <p:nvPr>
            <p:ph type="body" idx="1"/>
          </p:nvPr>
        </p:nvSpPr>
        <p:spPr/>
        <p:txBody>
          <a:bodyPr/>
          <a:lstStyle/>
          <a:p>
            <a:r>
              <a:rPr lang="fr-FR"/>
              <a:t>Acquérir le langage oral</a:t>
            </a:r>
          </a:p>
          <a:p>
            <a:r>
              <a:rPr lang="fr-FR"/>
              <a:t>Passer de l’oral à l’écrit : se préparer à apprendre à lire</a:t>
            </a:r>
          </a:p>
          <a:p>
            <a:r>
              <a:rPr lang="fr-FR"/>
              <a:t>Passer de l’oral à l’écrit ; se préparer à apprendre à </a:t>
            </a:r>
            <a:r>
              <a:rPr lang="fr-FR" err="1"/>
              <a:t>érire</a:t>
            </a:r>
            <a:endParaRPr lang="fr-FR"/>
          </a:p>
        </p:txBody>
      </p:sp>
      <p:sp>
        <p:nvSpPr>
          <p:cNvPr id="4" name="Espace réservé du numéro de diapositive 3">
            <a:extLst>
              <a:ext uri="{FF2B5EF4-FFF2-40B4-BE49-F238E27FC236}">
                <a16:creationId xmlns:a16="http://schemas.microsoft.com/office/drawing/2014/main" id="{C4E18D56-0A73-8374-416B-29F3EDD8941C}"/>
              </a:ext>
            </a:extLst>
          </p:cNvPr>
          <p:cNvSpPr>
            <a:spLocks noGrp="1"/>
          </p:cNvSpPr>
          <p:nvPr>
            <p:ph type="sldNum" sz="quarter" idx="5"/>
          </p:nvPr>
        </p:nvSpPr>
        <p:spPr/>
        <p:txBody>
          <a:bodyPr/>
          <a:lstStyle/>
          <a:p>
            <a:fld id="{5A3C93AD-C9F4-4362-A8C0-AF00BF2E2924}" type="slidenum">
              <a:rPr lang="fr-FR" smtClean="0"/>
              <a:t>31</a:t>
            </a:fld>
            <a:endParaRPr lang="fr-FR"/>
          </a:p>
        </p:txBody>
      </p:sp>
    </p:spTree>
    <p:extLst>
      <p:ext uri="{BB962C8B-B14F-4D97-AF65-F5344CB8AC3E}">
        <p14:creationId xmlns:p14="http://schemas.microsoft.com/office/powerpoint/2010/main" val="566102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A6EEC-5693-50B2-5639-45DADF2129E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29956AB-84C7-EE73-FB20-365B031A454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0E98DEB-EB89-B849-E65B-3232BBB0C51B}"/>
              </a:ext>
            </a:extLst>
          </p:cNvPr>
          <p:cNvSpPr>
            <a:spLocks noGrp="1"/>
          </p:cNvSpPr>
          <p:nvPr>
            <p:ph type="body" idx="1"/>
          </p:nvPr>
        </p:nvSpPr>
        <p:spPr/>
        <p:txBody>
          <a:bodyPr/>
          <a:lstStyle/>
          <a:p>
            <a:r>
              <a:rPr lang="fr-FR"/>
              <a:t>Acquérir le langage oral</a:t>
            </a:r>
          </a:p>
          <a:p>
            <a:r>
              <a:rPr lang="fr-FR"/>
              <a:t>Passer de l’oral à l’écrit : se préparer à apprendre à lire</a:t>
            </a:r>
          </a:p>
          <a:p>
            <a:r>
              <a:rPr lang="fr-FR"/>
              <a:t>Passer de l’oral à l’écrit ; se préparer à apprendre à </a:t>
            </a:r>
            <a:r>
              <a:rPr lang="fr-FR" err="1"/>
              <a:t>érire</a:t>
            </a:r>
            <a:endParaRPr lang="fr-FR"/>
          </a:p>
        </p:txBody>
      </p:sp>
      <p:sp>
        <p:nvSpPr>
          <p:cNvPr id="4" name="Espace réservé du numéro de diapositive 3">
            <a:extLst>
              <a:ext uri="{FF2B5EF4-FFF2-40B4-BE49-F238E27FC236}">
                <a16:creationId xmlns:a16="http://schemas.microsoft.com/office/drawing/2014/main" id="{44251FC8-886C-A4CC-49E6-AB8FA4451BDD}"/>
              </a:ext>
            </a:extLst>
          </p:cNvPr>
          <p:cNvSpPr>
            <a:spLocks noGrp="1"/>
          </p:cNvSpPr>
          <p:nvPr>
            <p:ph type="sldNum" sz="quarter" idx="5"/>
          </p:nvPr>
        </p:nvSpPr>
        <p:spPr/>
        <p:txBody>
          <a:bodyPr/>
          <a:lstStyle/>
          <a:p>
            <a:fld id="{5A3C93AD-C9F4-4362-A8C0-AF00BF2E2924}" type="slidenum">
              <a:rPr lang="fr-FR" smtClean="0"/>
              <a:t>32</a:t>
            </a:fld>
            <a:endParaRPr lang="fr-FR"/>
          </a:p>
        </p:txBody>
      </p:sp>
    </p:spTree>
    <p:extLst>
      <p:ext uri="{BB962C8B-B14F-4D97-AF65-F5344CB8AC3E}">
        <p14:creationId xmlns:p14="http://schemas.microsoft.com/office/powerpoint/2010/main" val="1719335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83234-5FEF-2302-AAD5-54032B1B339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9995DDF-406E-AFCE-F667-361B35FAF7E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9E7A9E5-E5DA-0BE3-FC6F-ED3D8100AD62}"/>
              </a:ext>
            </a:extLst>
          </p:cNvPr>
          <p:cNvSpPr>
            <a:spLocks noGrp="1"/>
          </p:cNvSpPr>
          <p:nvPr>
            <p:ph type="body" idx="1"/>
          </p:nvPr>
        </p:nvSpPr>
        <p:spPr/>
        <p:txBody>
          <a:bodyPr/>
          <a:lstStyle/>
          <a:p>
            <a:r>
              <a:rPr lang="fr-FR"/>
              <a:t>Acquérir le langage oral</a:t>
            </a:r>
          </a:p>
          <a:p>
            <a:r>
              <a:rPr lang="fr-FR"/>
              <a:t>Passer de l’oral à l’écrit : se préparer à apprendre à lire</a:t>
            </a:r>
          </a:p>
          <a:p>
            <a:r>
              <a:rPr lang="fr-FR"/>
              <a:t>Passer de l’oral à l’écrit ; se préparer à apprendre à </a:t>
            </a:r>
            <a:r>
              <a:rPr lang="fr-FR" err="1"/>
              <a:t>érire</a:t>
            </a:r>
            <a:endParaRPr lang="fr-FR"/>
          </a:p>
        </p:txBody>
      </p:sp>
      <p:sp>
        <p:nvSpPr>
          <p:cNvPr id="4" name="Espace réservé du numéro de diapositive 3">
            <a:extLst>
              <a:ext uri="{FF2B5EF4-FFF2-40B4-BE49-F238E27FC236}">
                <a16:creationId xmlns:a16="http://schemas.microsoft.com/office/drawing/2014/main" id="{0E20F76D-6DFE-BA22-EF69-E214382A5001}"/>
              </a:ext>
            </a:extLst>
          </p:cNvPr>
          <p:cNvSpPr>
            <a:spLocks noGrp="1"/>
          </p:cNvSpPr>
          <p:nvPr>
            <p:ph type="sldNum" sz="quarter" idx="5"/>
          </p:nvPr>
        </p:nvSpPr>
        <p:spPr/>
        <p:txBody>
          <a:bodyPr/>
          <a:lstStyle/>
          <a:p>
            <a:fld id="{5A3C93AD-C9F4-4362-A8C0-AF00BF2E2924}" type="slidenum">
              <a:rPr lang="fr-FR" smtClean="0"/>
              <a:t>33</a:t>
            </a:fld>
            <a:endParaRPr lang="fr-FR"/>
          </a:p>
        </p:txBody>
      </p:sp>
    </p:spTree>
    <p:extLst>
      <p:ext uri="{BB962C8B-B14F-4D97-AF65-F5344CB8AC3E}">
        <p14:creationId xmlns:p14="http://schemas.microsoft.com/office/powerpoint/2010/main" val="1483396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FA054-7C49-4D42-E782-3F0C8CDB94E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B9D298B-79E0-3380-4B16-D926800A8DC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97BDD6F-7714-4E36-E2FE-213A91C03EC9}"/>
              </a:ext>
            </a:extLst>
          </p:cNvPr>
          <p:cNvSpPr>
            <a:spLocks noGrp="1"/>
          </p:cNvSpPr>
          <p:nvPr>
            <p:ph type="body" idx="1"/>
          </p:nvPr>
        </p:nvSpPr>
        <p:spPr/>
        <p:txBody>
          <a:bodyPr/>
          <a:lstStyle/>
          <a:p>
            <a:r>
              <a:rPr lang="fr-FR"/>
              <a:t>Acquérir le langage oral</a:t>
            </a:r>
          </a:p>
          <a:p>
            <a:r>
              <a:rPr lang="fr-FR"/>
              <a:t>Passer de l’oral à l’écrit : se préparer à apprendre à lire</a:t>
            </a:r>
          </a:p>
          <a:p>
            <a:r>
              <a:rPr lang="fr-FR"/>
              <a:t>Passer de l’oral à l’écrit ; se préparer à apprendre à </a:t>
            </a:r>
            <a:r>
              <a:rPr lang="fr-FR" err="1"/>
              <a:t>érire</a:t>
            </a:r>
            <a:endParaRPr lang="fr-FR"/>
          </a:p>
        </p:txBody>
      </p:sp>
      <p:sp>
        <p:nvSpPr>
          <p:cNvPr id="4" name="Espace réservé du numéro de diapositive 3">
            <a:extLst>
              <a:ext uri="{FF2B5EF4-FFF2-40B4-BE49-F238E27FC236}">
                <a16:creationId xmlns:a16="http://schemas.microsoft.com/office/drawing/2014/main" id="{B21B8480-A499-D1E2-CBCC-3B3DC2597DC9}"/>
              </a:ext>
            </a:extLst>
          </p:cNvPr>
          <p:cNvSpPr>
            <a:spLocks noGrp="1"/>
          </p:cNvSpPr>
          <p:nvPr>
            <p:ph type="sldNum" sz="quarter" idx="5"/>
          </p:nvPr>
        </p:nvSpPr>
        <p:spPr/>
        <p:txBody>
          <a:bodyPr/>
          <a:lstStyle/>
          <a:p>
            <a:fld id="{5A3C93AD-C9F4-4362-A8C0-AF00BF2E2924}" type="slidenum">
              <a:rPr lang="fr-FR" smtClean="0"/>
              <a:t>34</a:t>
            </a:fld>
            <a:endParaRPr lang="fr-FR"/>
          </a:p>
        </p:txBody>
      </p:sp>
    </p:spTree>
    <p:extLst>
      <p:ext uri="{BB962C8B-B14F-4D97-AF65-F5344CB8AC3E}">
        <p14:creationId xmlns:p14="http://schemas.microsoft.com/office/powerpoint/2010/main" val="1839151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3E9E4-5548-FB3D-0F5E-49A1BFAF080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2BDB768-5D46-FAF6-67A8-E4AA7EDADD2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35385AA-FF81-3778-742F-D843D46A31CD}"/>
              </a:ext>
            </a:extLst>
          </p:cNvPr>
          <p:cNvSpPr>
            <a:spLocks noGrp="1"/>
          </p:cNvSpPr>
          <p:nvPr>
            <p:ph type="body" idx="1"/>
          </p:nvPr>
        </p:nvSpPr>
        <p:spPr/>
        <p:txBody>
          <a:bodyPr/>
          <a:lstStyle/>
          <a:p>
            <a:r>
              <a:rPr lang="fr-FR"/>
              <a:t>Acquérir le langage oral</a:t>
            </a:r>
          </a:p>
          <a:p>
            <a:r>
              <a:rPr lang="fr-FR"/>
              <a:t>Passer de l’oral à l’écrit : se préparer à apprendre à lire</a:t>
            </a:r>
          </a:p>
          <a:p>
            <a:r>
              <a:rPr lang="fr-FR"/>
              <a:t>Passer de l’oral à l’écrit ; se préparer à apprendre à </a:t>
            </a:r>
            <a:r>
              <a:rPr lang="fr-FR" err="1"/>
              <a:t>érire</a:t>
            </a:r>
            <a:endParaRPr lang="fr-FR"/>
          </a:p>
        </p:txBody>
      </p:sp>
      <p:sp>
        <p:nvSpPr>
          <p:cNvPr id="4" name="Espace réservé du numéro de diapositive 3">
            <a:extLst>
              <a:ext uri="{FF2B5EF4-FFF2-40B4-BE49-F238E27FC236}">
                <a16:creationId xmlns:a16="http://schemas.microsoft.com/office/drawing/2014/main" id="{EE208264-4EFC-4CC7-E2ED-A5241FDC34CD}"/>
              </a:ext>
            </a:extLst>
          </p:cNvPr>
          <p:cNvSpPr>
            <a:spLocks noGrp="1"/>
          </p:cNvSpPr>
          <p:nvPr>
            <p:ph type="sldNum" sz="quarter" idx="5"/>
          </p:nvPr>
        </p:nvSpPr>
        <p:spPr/>
        <p:txBody>
          <a:bodyPr/>
          <a:lstStyle/>
          <a:p>
            <a:fld id="{5A3C93AD-C9F4-4362-A8C0-AF00BF2E2924}" type="slidenum">
              <a:rPr lang="fr-FR" smtClean="0"/>
              <a:t>35</a:t>
            </a:fld>
            <a:endParaRPr lang="fr-FR"/>
          </a:p>
        </p:txBody>
      </p:sp>
    </p:spTree>
    <p:extLst>
      <p:ext uri="{BB962C8B-B14F-4D97-AF65-F5344CB8AC3E}">
        <p14:creationId xmlns:p14="http://schemas.microsoft.com/office/powerpoint/2010/main" val="2752591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F665B-4542-74F4-D9FB-B2E7B5CB3DC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2A1901B-D72D-36D2-A8E0-EC2EA06FA3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C8217DA-5461-93EC-E510-2C1C892FC4EB}"/>
              </a:ext>
            </a:extLst>
          </p:cNvPr>
          <p:cNvSpPr>
            <a:spLocks noGrp="1"/>
          </p:cNvSpPr>
          <p:nvPr>
            <p:ph type="body" idx="1"/>
          </p:nvPr>
        </p:nvSpPr>
        <p:spPr/>
        <p:txBody>
          <a:bodyPr/>
          <a:lstStyle/>
          <a:p>
            <a:r>
              <a:rPr lang="fr-FR"/>
              <a:t>Acquérir le langage oral</a:t>
            </a:r>
          </a:p>
          <a:p>
            <a:r>
              <a:rPr lang="fr-FR"/>
              <a:t>Passer de l’oral à l’écrit : se préparer à apprendre à lire</a:t>
            </a:r>
          </a:p>
          <a:p>
            <a:r>
              <a:rPr lang="fr-FR"/>
              <a:t>Passer de l’oral à l’écrit ; se préparer à apprendre à </a:t>
            </a:r>
            <a:r>
              <a:rPr lang="fr-FR" err="1"/>
              <a:t>érire</a:t>
            </a:r>
            <a:endParaRPr lang="fr-FR"/>
          </a:p>
        </p:txBody>
      </p:sp>
      <p:sp>
        <p:nvSpPr>
          <p:cNvPr id="4" name="Espace réservé du numéro de diapositive 3">
            <a:extLst>
              <a:ext uri="{FF2B5EF4-FFF2-40B4-BE49-F238E27FC236}">
                <a16:creationId xmlns:a16="http://schemas.microsoft.com/office/drawing/2014/main" id="{1C4F1521-9C0F-2AD4-4322-DF43E87ACFBC}"/>
              </a:ext>
            </a:extLst>
          </p:cNvPr>
          <p:cNvSpPr>
            <a:spLocks noGrp="1"/>
          </p:cNvSpPr>
          <p:nvPr>
            <p:ph type="sldNum" sz="quarter" idx="5"/>
          </p:nvPr>
        </p:nvSpPr>
        <p:spPr/>
        <p:txBody>
          <a:bodyPr/>
          <a:lstStyle/>
          <a:p>
            <a:fld id="{5A3C93AD-C9F4-4362-A8C0-AF00BF2E2924}" type="slidenum">
              <a:rPr lang="fr-FR" smtClean="0"/>
              <a:t>45</a:t>
            </a:fld>
            <a:endParaRPr lang="fr-FR"/>
          </a:p>
        </p:txBody>
      </p:sp>
    </p:spTree>
    <p:extLst>
      <p:ext uri="{BB962C8B-B14F-4D97-AF65-F5344CB8AC3E}">
        <p14:creationId xmlns:p14="http://schemas.microsoft.com/office/powerpoint/2010/main" val="4049648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sz="1800" b="0" i="0" u="none" strike="noStrike" baseline="0" dirty="0">
              <a:solidFill>
                <a:srgbClr val="000000"/>
              </a:solidFill>
              <a:latin typeface="Marianne"/>
            </a:endParaRPr>
          </a:p>
          <a:p>
            <a:r>
              <a:rPr lang="fr-FR" sz="1800" b="0" i="0" u="none" strike="noStrike" baseline="0" dirty="0">
                <a:solidFill>
                  <a:srgbClr val="000000"/>
                </a:solidFill>
                <a:latin typeface="Marianne"/>
              </a:rPr>
              <a:t> Elle doit créer les conditions d’un accueil dans un environnement serein et rassurant en prenant en compte le développement de chaque enfant, afin que chaque élève soit en capacité de poursuivre en confiance l’acquisition des savoirs fondamentaux dont il profitera au cours préparatoire et tout au long de sa scolarité. L’apprentissage du français, langue de scolarisation, est essentiel à la réussite personnelle et scolaire des élèves. </a:t>
            </a:r>
          </a:p>
          <a:p>
            <a:r>
              <a:rPr lang="fr-FR" sz="1800" b="0" i="0" u="none" strike="noStrike" baseline="0" dirty="0">
                <a:solidFill>
                  <a:srgbClr val="000000"/>
                </a:solidFill>
                <a:latin typeface="Marianne"/>
              </a:rPr>
              <a:t>L’instruction obligatoire pour les enfants dès l’âge de trois ans instaurée par la loi du 26 juillet 2019 fait de l’école maternelle – école de l’épanouissement et des apprentissages initiaux – un cadre essentiel pour acquérir le langage </a:t>
            </a:r>
            <a:endParaRPr lang="fr-FR" dirty="0"/>
          </a:p>
        </p:txBody>
      </p:sp>
      <p:sp>
        <p:nvSpPr>
          <p:cNvPr id="4" name="Espace réservé du numéro de diapositive 3"/>
          <p:cNvSpPr>
            <a:spLocks noGrp="1"/>
          </p:cNvSpPr>
          <p:nvPr>
            <p:ph type="sldNum" sz="quarter" idx="5"/>
          </p:nvPr>
        </p:nvSpPr>
        <p:spPr/>
        <p:txBody>
          <a:bodyPr/>
          <a:lstStyle/>
          <a:p>
            <a:fld id="{5A3C93AD-C9F4-4362-A8C0-AF00BF2E2924}" type="slidenum">
              <a:rPr lang="fr-FR" smtClean="0"/>
              <a:t>54</a:t>
            </a:fld>
            <a:endParaRPr lang="fr-FR"/>
          </a:p>
        </p:txBody>
      </p:sp>
    </p:spTree>
    <p:extLst>
      <p:ext uri="{BB962C8B-B14F-4D97-AF65-F5344CB8AC3E}">
        <p14:creationId xmlns:p14="http://schemas.microsoft.com/office/powerpoint/2010/main" val="3673397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84C11-0A0D-7F3B-F412-4E5D0CE6B6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085D0-8EF4-2D40-77CD-07FF2AFD4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F9772-2188-10A5-EB71-D47121447338}"/>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3CBCD306-A525-E101-2888-329B6112537A}"/>
              </a:ext>
            </a:extLst>
          </p:cNvPr>
          <p:cNvSpPr>
            <a:spLocks noGrp="1"/>
          </p:cNvSpPr>
          <p:nvPr>
            <p:ph type="sldNum" sz="quarter" idx="5"/>
          </p:nvPr>
        </p:nvSpPr>
        <p:spPr/>
        <p:txBody>
          <a:bodyPr/>
          <a:lstStyle/>
          <a:p>
            <a:fld id="{5A3C93AD-C9F4-4362-A8C0-AF00BF2E2924}" type="slidenum">
              <a:rPr lang="fr-FR" smtClean="0"/>
              <a:t>5</a:t>
            </a:fld>
            <a:endParaRPr lang="fr-FR"/>
          </a:p>
        </p:txBody>
      </p:sp>
    </p:spTree>
    <p:extLst>
      <p:ext uri="{BB962C8B-B14F-4D97-AF65-F5344CB8AC3E}">
        <p14:creationId xmlns:p14="http://schemas.microsoft.com/office/powerpoint/2010/main" val="278615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CF911-0054-BE06-BACD-649ADF1A0E1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F999D0D-BD12-0C50-75A0-B90DC50DA44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50499BE-CDC1-6390-8A56-CC516515A922}"/>
              </a:ext>
            </a:extLst>
          </p:cNvPr>
          <p:cNvSpPr>
            <a:spLocks noGrp="1"/>
          </p:cNvSpPr>
          <p:nvPr>
            <p:ph type="body" idx="1"/>
          </p:nvPr>
        </p:nvSpPr>
        <p:spPr/>
        <p:txBody>
          <a:bodyPr/>
          <a:lstStyle/>
          <a:p>
            <a:r>
              <a:rPr lang="fr-FR" dirty="0"/>
              <a:t>Adopté en avril 2025, le nouveau socle commun de connaissances, de compétences et de culture redéfinit les bases de la scolarité obligatoire en France. Il vise à garantir à chaque élève une culture générale partagée, l’égalité des chances et une ouverture sur le monde contemporain. Organisé en sept parties, il met l’accent sur douze éléments de culture commune, les compétences disciplinaires, psychosociales et civiques, ainsi que les apprentissages fondamentaux en français, mathématiques et autres disciplines. Ce socle renforce la cohérence des enseignements, prépare à la citoyenneté et à l’orientation, et s’articule avec les valeurs républicaines.</a:t>
            </a:r>
          </a:p>
          <a:p>
            <a:r>
              <a:rPr lang="fr-FR" dirty="0"/>
              <a:t>Voici une infographie pour y voir plus clair dans la version 2025 du socle commun.</a:t>
            </a:r>
            <a:br>
              <a:rPr lang="fr-FR" dirty="0"/>
            </a:br>
            <a:r>
              <a:rPr lang="fr-FR" dirty="0"/>
              <a:t>Le texte est dense, parfois redondant, mais il permet de mieux cerner les grands objectifs de la scolarité obligatoire et la place de chaque discipline dans la construction d’une culture commune.</a:t>
            </a:r>
            <a:br>
              <a:rPr lang="fr-FR" dirty="0"/>
            </a:br>
            <a:r>
              <a:rPr lang="fr-FR" dirty="0"/>
              <a:t>Une manière de prendre un peu de recul sur ce cadre de référence qui structure, en principe, tout le parcours des élèves, de la maternelle au collège.</a:t>
            </a:r>
          </a:p>
        </p:txBody>
      </p:sp>
      <p:sp>
        <p:nvSpPr>
          <p:cNvPr id="4" name="Espace réservé du numéro de diapositive 3">
            <a:extLst>
              <a:ext uri="{FF2B5EF4-FFF2-40B4-BE49-F238E27FC236}">
                <a16:creationId xmlns:a16="http://schemas.microsoft.com/office/drawing/2014/main" id="{6B0B7F2F-9E74-583D-29E2-287E1D3C0B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C93AD-C9F4-4362-A8C0-AF00BF2E2924}"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3688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A3C93AD-C9F4-4362-A8C0-AF00BF2E2924}" type="slidenum">
              <a:rPr lang="fr-FR" smtClean="0"/>
              <a:t>59</a:t>
            </a:fld>
            <a:endParaRPr lang="fr-FR"/>
          </a:p>
        </p:txBody>
      </p:sp>
    </p:spTree>
    <p:extLst>
      <p:ext uri="{BB962C8B-B14F-4D97-AF65-F5344CB8AC3E}">
        <p14:creationId xmlns:p14="http://schemas.microsoft.com/office/powerpoint/2010/main" val="2006632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Une intro générale pour repréciser des éléments de contexte et pour bien préciser que seules 2 domaines sont concernés pour le moment par ces nouveaux programmes</a:t>
            </a:r>
          </a:p>
        </p:txBody>
      </p:sp>
      <p:sp>
        <p:nvSpPr>
          <p:cNvPr id="4" name="Slide Number Placeholder 3"/>
          <p:cNvSpPr>
            <a:spLocks noGrp="1"/>
          </p:cNvSpPr>
          <p:nvPr>
            <p:ph type="sldNum" sz="quarter" idx="5"/>
          </p:nvPr>
        </p:nvSpPr>
        <p:spPr/>
        <p:txBody>
          <a:bodyPr/>
          <a:lstStyle/>
          <a:p>
            <a:fld id="{5A3C93AD-C9F4-4362-A8C0-AF00BF2E2924}" type="slidenum">
              <a:rPr lang="fr-FR" smtClean="0"/>
              <a:t>6</a:t>
            </a:fld>
            <a:endParaRPr lang="fr-FR"/>
          </a:p>
        </p:txBody>
      </p:sp>
    </p:spTree>
    <p:extLst>
      <p:ext uri="{BB962C8B-B14F-4D97-AF65-F5344CB8AC3E}">
        <p14:creationId xmlns:p14="http://schemas.microsoft.com/office/powerpoint/2010/main" val="1161611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CE912-F32C-C144-144A-F2FDB151E9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85F16F-BEDE-6F78-D10C-DD1882E6DA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251799F-7B0D-BA0E-6D6E-49772497BEB9}"/>
              </a:ext>
            </a:extLst>
          </p:cNvPr>
          <p:cNvSpPr>
            <a:spLocks noGrp="1"/>
          </p:cNvSpPr>
          <p:nvPr>
            <p:ph type="body" idx="1"/>
          </p:nvPr>
        </p:nvSpPr>
        <p:spPr/>
        <p:txBody>
          <a:bodyPr/>
          <a:lstStyle/>
          <a:p>
            <a:r>
              <a:rPr lang="fr-FR" sz="1800" b="1">
                <a:latin typeface="Marianne"/>
              </a:rPr>
              <a:t>Bulletin officiel de l'éducation nationale </a:t>
            </a:r>
          </a:p>
        </p:txBody>
      </p:sp>
      <p:sp>
        <p:nvSpPr>
          <p:cNvPr id="4" name="Espace réservé du numéro de diapositive 3">
            <a:extLst>
              <a:ext uri="{FF2B5EF4-FFF2-40B4-BE49-F238E27FC236}">
                <a16:creationId xmlns:a16="http://schemas.microsoft.com/office/drawing/2014/main" id="{F8261C48-98BA-C9DB-5493-25CA47EF35EA}"/>
              </a:ext>
            </a:extLst>
          </p:cNvPr>
          <p:cNvSpPr>
            <a:spLocks noGrp="1"/>
          </p:cNvSpPr>
          <p:nvPr>
            <p:ph type="sldNum" sz="quarter" idx="5"/>
          </p:nvPr>
        </p:nvSpPr>
        <p:spPr/>
        <p:txBody>
          <a:bodyPr/>
          <a:lstStyle/>
          <a:p>
            <a:fld id="{5A3C93AD-C9F4-4362-A8C0-AF00BF2E2924}" type="slidenum">
              <a:rPr lang="fr-FR" smtClean="0"/>
              <a:t>7</a:t>
            </a:fld>
            <a:endParaRPr lang="fr-FR"/>
          </a:p>
        </p:txBody>
      </p:sp>
    </p:spTree>
    <p:extLst>
      <p:ext uri="{BB962C8B-B14F-4D97-AF65-F5344CB8AC3E}">
        <p14:creationId xmlns:p14="http://schemas.microsoft.com/office/powerpoint/2010/main" val="44208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ACFE1-8F3A-661E-AA77-5357BE813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7C806-B8FF-5966-869B-EED9E06188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D13BB3-136E-4DB8-618A-ABA2C8D9A71F}"/>
              </a:ext>
            </a:extLst>
          </p:cNvPr>
          <p:cNvSpPr>
            <a:spLocks noGrp="1"/>
          </p:cNvSpPr>
          <p:nvPr>
            <p:ph type="body" idx="1"/>
          </p:nvPr>
        </p:nvSpPr>
        <p:spPr/>
        <p:txBody>
          <a:bodyPr/>
          <a:lstStyle/>
          <a:p>
            <a:r>
              <a:rPr lang="fr-FR"/>
              <a:t>Les guides sont toujours d’actualité</a:t>
            </a:r>
          </a:p>
          <a:p>
            <a:r>
              <a:rPr lang="fr-FR"/>
              <a:t>Les programmes s’appuient sur les mêmes recherches pédagogiques et donnent donc les mêmes recommandations pédagogiques</a:t>
            </a:r>
          </a:p>
        </p:txBody>
      </p:sp>
      <p:sp>
        <p:nvSpPr>
          <p:cNvPr id="4" name="Slide Number Placeholder 3">
            <a:extLst>
              <a:ext uri="{FF2B5EF4-FFF2-40B4-BE49-F238E27FC236}">
                <a16:creationId xmlns:a16="http://schemas.microsoft.com/office/drawing/2014/main" id="{E918485D-3BD7-3A65-9719-F5B2F15C2F5E}"/>
              </a:ext>
            </a:extLst>
          </p:cNvPr>
          <p:cNvSpPr>
            <a:spLocks noGrp="1"/>
          </p:cNvSpPr>
          <p:nvPr>
            <p:ph type="sldNum" sz="quarter" idx="5"/>
          </p:nvPr>
        </p:nvSpPr>
        <p:spPr/>
        <p:txBody>
          <a:bodyPr/>
          <a:lstStyle/>
          <a:p>
            <a:fld id="{5A3C93AD-C9F4-4362-A8C0-AF00BF2E2924}" type="slidenum">
              <a:rPr lang="fr-FR" smtClean="0"/>
              <a:t>8</a:t>
            </a:fld>
            <a:endParaRPr lang="fr-FR"/>
          </a:p>
        </p:txBody>
      </p:sp>
    </p:spTree>
    <p:extLst>
      <p:ext uri="{BB962C8B-B14F-4D97-AF65-F5344CB8AC3E}">
        <p14:creationId xmlns:p14="http://schemas.microsoft.com/office/powerpoint/2010/main" val="394192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31B7B-E6F3-1065-EFAF-85E7FCD6AFA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432A269-C1FF-D35F-A299-6DF8FD386C7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C379200-0A57-8D0C-807A-55D4B7414F42}"/>
              </a:ext>
            </a:extLst>
          </p:cNvPr>
          <p:cNvSpPr>
            <a:spLocks noGrp="1"/>
          </p:cNvSpPr>
          <p:nvPr>
            <p:ph type="body" idx="1"/>
          </p:nvPr>
        </p:nvSpPr>
        <p:spPr/>
        <p:txBody>
          <a:bodyPr/>
          <a:lstStyle/>
          <a:p>
            <a:r>
              <a:rPr lang="fr-FR"/>
              <a:t>Acquérir le langage oral</a:t>
            </a:r>
          </a:p>
          <a:p>
            <a:r>
              <a:rPr lang="fr-FR"/>
              <a:t>Passer de l’oral à l’écrit : se préparer à apprendre à lire</a:t>
            </a:r>
          </a:p>
          <a:p>
            <a:r>
              <a:rPr lang="fr-FR"/>
              <a:t>Passer de l’oral à l’écrit ; se préparer à apprendre à </a:t>
            </a:r>
            <a:r>
              <a:rPr lang="fr-FR" err="1"/>
              <a:t>érire</a:t>
            </a:r>
            <a:endParaRPr lang="fr-FR"/>
          </a:p>
        </p:txBody>
      </p:sp>
      <p:sp>
        <p:nvSpPr>
          <p:cNvPr id="4" name="Espace réservé du numéro de diapositive 3">
            <a:extLst>
              <a:ext uri="{FF2B5EF4-FFF2-40B4-BE49-F238E27FC236}">
                <a16:creationId xmlns:a16="http://schemas.microsoft.com/office/drawing/2014/main" id="{A674A5D7-9AEF-E6E3-9DA1-42B6C6180C7B}"/>
              </a:ext>
            </a:extLst>
          </p:cNvPr>
          <p:cNvSpPr>
            <a:spLocks noGrp="1"/>
          </p:cNvSpPr>
          <p:nvPr>
            <p:ph type="sldNum" sz="quarter" idx="5"/>
          </p:nvPr>
        </p:nvSpPr>
        <p:spPr/>
        <p:txBody>
          <a:bodyPr/>
          <a:lstStyle/>
          <a:p>
            <a:fld id="{5A3C93AD-C9F4-4362-A8C0-AF00BF2E2924}" type="slidenum">
              <a:rPr lang="fr-FR" smtClean="0"/>
              <a:t>10</a:t>
            </a:fld>
            <a:endParaRPr lang="fr-FR"/>
          </a:p>
        </p:txBody>
      </p:sp>
    </p:spTree>
    <p:extLst>
      <p:ext uri="{BB962C8B-B14F-4D97-AF65-F5344CB8AC3E}">
        <p14:creationId xmlns:p14="http://schemas.microsoft.com/office/powerpoint/2010/main" val="292713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sz="1800" b="0" i="0" u="none" strike="noStrike" baseline="0" dirty="0">
              <a:solidFill>
                <a:srgbClr val="000000"/>
              </a:solidFill>
              <a:latin typeface="Marianne"/>
            </a:endParaRPr>
          </a:p>
          <a:p>
            <a:r>
              <a:rPr lang="fr-FR" sz="1800" b="0" i="0" u="none" strike="noStrike" baseline="0" dirty="0">
                <a:solidFill>
                  <a:srgbClr val="000000"/>
                </a:solidFill>
                <a:latin typeface="Marianne"/>
              </a:rPr>
              <a:t> Elle doit créer les conditions d’un accueil dans un environnement serein et rassurant en prenant en compte le développement de chaque enfant, afin que chaque élève soit en capacité de poursuivre en confiance l’acquisition des savoirs fondamentaux dont il profitera au cours préparatoire et tout au long de sa scolarité. L’apprentissage du français, langue de scolarisation, est essentiel à la réussite personnelle et scolaire des élèves. </a:t>
            </a:r>
          </a:p>
          <a:p>
            <a:r>
              <a:rPr lang="fr-FR" sz="1800" b="0" i="0" u="none" strike="noStrike" baseline="0" dirty="0">
                <a:solidFill>
                  <a:srgbClr val="000000"/>
                </a:solidFill>
                <a:latin typeface="Marianne"/>
              </a:rPr>
              <a:t>L’instruction obligatoire pour les enfants dès l’âge de trois ans instaurée par la loi du 26 juillet 2019 fait de l’école maternelle – école de l’épanouissement et des apprentissages initiaux – un cadre essentiel pour acquérir le langage </a:t>
            </a:r>
            <a:endParaRPr lang="fr-FR" dirty="0"/>
          </a:p>
        </p:txBody>
      </p:sp>
      <p:sp>
        <p:nvSpPr>
          <p:cNvPr id="4" name="Espace réservé du numéro de diapositive 3"/>
          <p:cNvSpPr>
            <a:spLocks noGrp="1"/>
          </p:cNvSpPr>
          <p:nvPr>
            <p:ph type="sldNum" sz="quarter" idx="5"/>
          </p:nvPr>
        </p:nvSpPr>
        <p:spPr/>
        <p:txBody>
          <a:bodyPr/>
          <a:lstStyle/>
          <a:p>
            <a:fld id="{5A3C93AD-C9F4-4362-A8C0-AF00BF2E2924}" type="slidenum">
              <a:rPr lang="fr-FR" smtClean="0"/>
              <a:t>11</a:t>
            </a:fld>
            <a:endParaRPr lang="fr-FR"/>
          </a:p>
        </p:txBody>
      </p:sp>
    </p:spTree>
    <p:extLst>
      <p:ext uri="{BB962C8B-B14F-4D97-AF65-F5344CB8AC3E}">
        <p14:creationId xmlns:p14="http://schemas.microsoft.com/office/powerpoint/2010/main" val="3673397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A3C93AD-C9F4-4362-A8C0-AF00BF2E2924}" type="slidenum">
              <a:rPr lang="fr-FR" smtClean="0"/>
              <a:t>12</a:t>
            </a:fld>
            <a:endParaRPr lang="fr-FR"/>
          </a:p>
        </p:txBody>
      </p:sp>
    </p:spTree>
    <p:extLst>
      <p:ext uri="{BB962C8B-B14F-4D97-AF65-F5344CB8AC3E}">
        <p14:creationId xmlns:p14="http://schemas.microsoft.com/office/powerpoint/2010/main" val="2722860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Modelage/ la pratique dirigée/ pratique autonome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D94B3C-58A9-4BD0-8BA0-6561FBBB2D91}"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3941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461A30-6EF1-1397-EB75-0C1A83672E8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AF0E293-B42F-ED2E-4641-E023713983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877ACA1-3BAB-CB78-9853-FEE6DED09BB0}"/>
              </a:ext>
            </a:extLst>
          </p:cNvPr>
          <p:cNvSpPr>
            <a:spLocks noGrp="1"/>
          </p:cNvSpPr>
          <p:nvPr>
            <p:ph type="dt" sz="half" idx="10"/>
          </p:nvPr>
        </p:nvSpPr>
        <p:spPr/>
        <p:txBody>
          <a:bodyPr/>
          <a:lstStyle/>
          <a:p>
            <a:fld id="{D1448670-FB75-4B64-BB49-96AA458F3043}"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85A4B243-E5B3-DE0F-F14F-498BA2553D8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817F341-27AF-8C67-B812-29890A531DD0}"/>
              </a:ext>
            </a:extLst>
          </p:cNvPr>
          <p:cNvSpPr>
            <a:spLocks noGrp="1"/>
          </p:cNvSpPr>
          <p:nvPr>
            <p:ph type="sldNum" sz="quarter" idx="12"/>
          </p:nvPr>
        </p:nvSpPr>
        <p:spPr/>
        <p:txBody>
          <a:bodyPr/>
          <a:lstStyle/>
          <a:p>
            <a:fld id="{42375D8A-AF3F-4C44-B17E-C509B7A362B4}" type="slidenum">
              <a:rPr lang="fr-FR" smtClean="0"/>
              <a:t>‹N°›</a:t>
            </a:fld>
            <a:endParaRPr lang="fr-FR"/>
          </a:p>
        </p:txBody>
      </p:sp>
    </p:spTree>
    <p:extLst>
      <p:ext uri="{BB962C8B-B14F-4D97-AF65-F5344CB8AC3E}">
        <p14:creationId xmlns:p14="http://schemas.microsoft.com/office/powerpoint/2010/main" val="3705098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8B72D9-3BB7-6FAB-C0DC-E02CE164259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71EF37C-6857-6764-E721-57FE9422995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436595B-9AB1-AD3D-69F9-6EF83C09073F}"/>
              </a:ext>
            </a:extLst>
          </p:cNvPr>
          <p:cNvSpPr>
            <a:spLocks noGrp="1"/>
          </p:cNvSpPr>
          <p:nvPr>
            <p:ph type="dt" sz="half" idx="10"/>
          </p:nvPr>
        </p:nvSpPr>
        <p:spPr/>
        <p:txBody>
          <a:bodyPr/>
          <a:lstStyle/>
          <a:p>
            <a:fld id="{D1448670-FB75-4B64-BB49-96AA458F3043}"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97D66DD6-50C0-F1CD-7928-0743BEFB7D8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36F2FD5-2ADE-D9C3-91B7-A8E92913406A}"/>
              </a:ext>
            </a:extLst>
          </p:cNvPr>
          <p:cNvSpPr>
            <a:spLocks noGrp="1"/>
          </p:cNvSpPr>
          <p:nvPr>
            <p:ph type="sldNum" sz="quarter" idx="12"/>
          </p:nvPr>
        </p:nvSpPr>
        <p:spPr/>
        <p:txBody>
          <a:bodyPr/>
          <a:lstStyle/>
          <a:p>
            <a:fld id="{42375D8A-AF3F-4C44-B17E-C509B7A362B4}" type="slidenum">
              <a:rPr lang="fr-FR" smtClean="0"/>
              <a:t>‹N°›</a:t>
            </a:fld>
            <a:endParaRPr lang="fr-FR"/>
          </a:p>
        </p:txBody>
      </p:sp>
    </p:spTree>
    <p:extLst>
      <p:ext uri="{BB962C8B-B14F-4D97-AF65-F5344CB8AC3E}">
        <p14:creationId xmlns:p14="http://schemas.microsoft.com/office/powerpoint/2010/main" val="2367232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A96316B-76D1-BF50-8C78-B23065FDB82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9916F9C-0211-7777-3F2D-AF6765EC373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A102184-6EBF-835A-3FF2-7EFE48733C4A}"/>
              </a:ext>
            </a:extLst>
          </p:cNvPr>
          <p:cNvSpPr>
            <a:spLocks noGrp="1"/>
          </p:cNvSpPr>
          <p:nvPr>
            <p:ph type="dt" sz="half" idx="10"/>
          </p:nvPr>
        </p:nvSpPr>
        <p:spPr/>
        <p:txBody>
          <a:bodyPr/>
          <a:lstStyle/>
          <a:p>
            <a:fld id="{D1448670-FB75-4B64-BB49-96AA458F3043}"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ACC1F9FA-3B5D-4887-524A-5AFEAB01BE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325ABE2-6A40-47AA-5452-8AC6EC401F38}"/>
              </a:ext>
            </a:extLst>
          </p:cNvPr>
          <p:cNvSpPr>
            <a:spLocks noGrp="1"/>
          </p:cNvSpPr>
          <p:nvPr>
            <p:ph type="sldNum" sz="quarter" idx="12"/>
          </p:nvPr>
        </p:nvSpPr>
        <p:spPr/>
        <p:txBody>
          <a:bodyPr/>
          <a:lstStyle/>
          <a:p>
            <a:fld id="{42375D8A-AF3F-4C44-B17E-C509B7A362B4}" type="slidenum">
              <a:rPr lang="fr-FR" smtClean="0"/>
              <a:t>‹N°›</a:t>
            </a:fld>
            <a:endParaRPr lang="fr-FR"/>
          </a:p>
        </p:txBody>
      </p:sp>
    </p:spTree>
    <p:extLst>
      <p:ext uri="{BB962C8B-B14F-4D97-AF65-F5344CB8AC3E}">
        <p14:creationId xmlns:p14="http://schemas.microsoft.com/office/powerpoint/2010/main" val="3353109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476856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164266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980151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615937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455148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815238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341412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96609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5BA6DD-02BB-7C3F-96D1-9E36531AD81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FB94F7F-F1FC-BF84-5BCD-AF53CB85B6A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671CD9-F83A-3DA5-CE9F-24907F1129B4}"/>
              </a:ext>
            </a:extLst>
          </p:cNvPr>
          <p:cNvSpPr>
            <a:spLocks noGrp="1"/>
          </p:cNvSpPr>
          <p:nvPr>
            <p:ph type="dt" sz="half" idx="10"/>
          </p:nvPr>
        </p:nvSpPr>
        <p:spPr/>
        <p:txBody>
          <a:bodyPr/>
          <a:lstStyle/>
          <a:p>
            <a:fld id="{D1448670-FB75-4B64-BB49-96AA458F3043}"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A31F3A31-BC90-2EE6-C9D0-5DC5510C93D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186A36A-2133-6C57-3BEB-92D27AA4DAE4}"/>
              </a:ext>
            </a:extLst>
          </p:cNvPr>
          <p:cNvSpPr>
            <a:spLocks noGrp="1"/>
          </p:cNvSpPr>
          <p:nvPr>
            <p:ph type="sldNum" sz="quarter" idx="12"/>
          </p:nvPr>
        </p:nvSpPr>
        <p:spPr/>
        <p:txBody>
          <a:bodyPr/>
          <a:lstStyle/>
          <a:p>
            <a:fld id="{42375D8A-AF3F-4C44-B17E-C509B7A362B4}" type="slidenum">
              <a:rPr lang="fr-FR" smtClean="0"/>
              <a:t>‹N°›</a:t>
            </a:fld>
            <a:endParaRPr lang="fr-FR"/>
          </a:p>
        </p:txBody>
      </p:sp>
    </p:spTree>
    <p:extLst>
      <p:ext uri="{BB962C8B-B14F-4D97-AF65-F5344CB8AC3E}">
        <p14:creationId xmlns:p14="http://schemas.microsoft.com/office/powerpoint/2010/main" val="802992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545059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243687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4198128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365DC6-761F-2285-23B1-A7CD22360B5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F4954E1-BEEB-9A44-7999-BDC53B25D921}"/>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D009413-0E3E-BCE2-2849-F9CE75D299EA}"/>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F29BC128-D5DA-3434-717D-B260627D0EB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67677EB-99AA-ED5B-5570-04D543EABA7D}"/>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3331115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872DF7-4B29-C483-3EEB-99F8C3FD9A4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7A49478-29FD-E03A-DA3E-94DC54BBBF2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3372CBA-22AA-731C-7220-AFF299ACCC8E}"/>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CC0DD1FA-0929-F01C-CEA1-3E037A2B3F5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399FDDB-C54A-AA92-27A3-90A8C7BE639B}"/>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9228586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312BCD-B203-BB79-F498-BB231D108080}"/>
              </a:ext>
            </a:extLst>
          </p:cNvPr>
          <p:cNvSpPr>
            <a:spLocks noGrp="1"/>
          </p:cNvSpPr>
          <p:nvPr>
            <p:ph type="title"/>
          </p:nvPr>
        </p:nvSpPr>
        <p:spPr>
          <a:xfrm>
            <a:off x="831850" y="1709739"/>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4111582-342F-CDCC-BE54-E61E7B446C86}"/>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F0B0101-5AB6-5C8E-1734-15D699C2C36C}"/>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6C712AF9-848E-942B-B536-204AA3C49C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6435D89-9082-CB03-A106-7269EFCF7815}"/>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4031250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FE428C-9AB1-B950-5A63-D2125744BE3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066C1A6-F507-9420-BAA1-A2E17690C776}"/>
              </a:ext>
            </a:extLst>
          </p:cNvPr>
          <p:cNvSpPr>
            <a:spLocks noGrp="1"/>
          </p:cNvSpPr>
          <p:nvPr>
            <p:ph sz="half" idx="1"/>
          </p:nvPr>
        </p:nvSpPr>
        <p:spPr>
          <a:xfrm>
            <a:off x="838200" y="1825626"/>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0CE19FB-765C-1BB2-CD67-B8464FDCAA70}"/>
              </a:ext>
            </a:extLst>
          </p:cNvPr>
          <p:cNvSpPr>
            <a:spLocks noGrp="1"/>
          </p:cNvSpPr>
          <p:nvPr>
            <p:ph sz="half" idx="2"/>
          </p:nvPr>
        </p:nvSpPr>
        <p:spPr>
          <a:xfrm>
            <a:off x="6172200" y="1825626"/>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BE2DE53-701A-AAA6-9EB9-08B76DC1A00D}"/>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6" name="Espace réservé du pied de page 5">
            <a:extLst>
              <a:ext uri="{FF2B5EF4-FFF2-40B4-BE49-F238E27FC236}">
                <a16:creationId xmlns:a16="http://schemas.microsoft.com/office/drawing/2014/main" id="{F300789B-BE1D-243D-B2A0-733A6C79FD6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47D41F8-CFDA-AE9B-964D-45E5FE5D806C}"/>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329097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6BCE6-AB71-FB1A-DEF9-3942E488BF03}"/>
              </a:ext>
            </a:extLst>
          </p:cNvPr>
          <p:cNvSpPr>
            <a:spLocks noGrp="1"/>
          </p:cNvSpPr>
          <p:nvPr>
            <p:ph type="title"/>
          </p:nvPr>
        </p:nvSpPr>
        <p:spPr>
          <a:xfrm>
            <a:off x="839788" y="365126"/>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CE03191-4CA3-5A32-24F8-0652D1C12FBF}"/>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E331320-6066-67FC-7276-2A9FCE9AEC6A}"/>
              </a:ext>
            </a:extLst>
          </p:cNvPr>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8F72E4E-5EFE-A2AC-EB39-88563DA09A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9D66CED-B868-A5F3-C432-2C9007E6663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E8EFBA0-CF33-2428-576E-F41ABA232AEE}"/>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8" name="Espace réservé du pied de page 7">
            <a:extLst>
              <a:ext uri="{FF2B5EF4-FFF2-40B4-BE49-F238E27FC236}">
                <a16:creationId xmlns:a16="http://schemas.microsoft.com/office/drawing/2014/main" id="{AF11EF71-C86B-7EE5-64E7-24DD245E50F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58913E6-8B0D-22A5-AD0D-C9E87DB87C9C}"/>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2831035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EF69F9-39D1-F17B-6C61-0979110DF6E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D4D4C84-DC46-9A1E-8258-620ED625BBCE}"/>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4" name="Espace réservé du pied de page 3">
            <a:extLst>
              <a:ext uri="{FF2B5EF4-FFF2-40B4-BE49-F238E27FC236}">
                <a16:creationId xmlns:a16="http://schemas.microsoft.com/office/drawing/2014/main" id="{691D2544-5659-A032-6186-19FE2F9A860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D8EE418-E001-569D-8B30-7B3D7DA6143D}"/>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1201016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5EF3F7C-7C53-6E9E-0B65-534492E9A8A4}"/>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3" name="Espace réservé du pied de page 2">
            <a:extLst>
              <a:ext uri="{FF2B5EF4-FFF2-40B4-BE49-F238E27FC236}">
                <a16:creationId xmlns:a16="http://schemas.microsoft.com/office/drawing/2014/main" id="{A6E6B980-4619-FB9E-7902-2E67DA019CE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DC9EF91-17C0-ECB7-54AD-C9DD1A68C52E}"/>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4282825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41D84-4ADC-C18B-AE24-0707D6EAA4D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36E71F4-2D9A-D5CA-A385-E0DDF3D9F0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6EAE6AE-58E1-20FC-4BF6-0689C1E89A79}"/>
              </a:ext>
            </a:extLst>
          </p:cNvPr>
          <p:cNvSpPr>
            <a:spLocks noGrp="1"/>
          </p:cNvSpPr>
          <p:nvPr>
            <p:ph type="dt" sz="half" idx="10"/>
          </p:nvPr>
        </p:nvSpPr>
        <p:spPr/>
        <p:txBody>
          <a:bodyPr/>
          <a:lstStyle/>
          <a:p>
            <a:fld id="{D1448670-FB75-4B64-BB49-96AA458F3043}"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2C0BEA37-DA47-E852-F2AA-5B5FEA4213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D6449EE-9A24-3E84-003D-7A111143FD30}"/>
              </a:ext>
            </a:extLst>
          </p:cNvPr>
          <p:cNvSpPr>
            <a:spLocks noGrp="1"/>
          </p:cNvSpPr>
          <p:nvPr>
            <p:ph type="sldNum" sz="quarter" idx="12"/>
          </p:nvPr>
        </p:nvSpPr>
        <p:spPr/>
        <p:txBody>
          <a:bodyPr/>
          <a:lstStyle/>
          <a:p>
            <a:fld id="{42375D8A-AF3F-4C44-B17E-C509B7A362B4}" type="slidenum">
              <a:rPr lang="fr-FR" smtClean="0"/>
              <a:t>‹N°›</a:t>
            </a:fld>
            <a:endParaRPr lang="fr-FR"/>
          </a:p>
        </p:txBody>
      </p:sp>
    </p:spTree>
    <p:extLst>
      <p:ext uri="{BB962C8B-B14F-4D97-AF65-F5344CB8AC3E}">
        <p14:creationId xmlns:p14="http://schemas.microsoft.com/office/powerpoint/2010/main" val="1995760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E30D83-D10C-CB51-693A-96C9418085BE}"/>
              </a:ext>
            </a:extLst>
          </p:cNvPr>
          <p:cNvSpPr>
            <a:spLocks noGrp="1"/>
          </p:cNvSpPr>
          <p:nvPr>
            <p:ph type="title"/>
          </p:nvPr>
        </p:nvSpPr>
        <p:spPr>
          <a:xfrm>
            <a:off x="839789"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F27D190-5E1B-507C-ABA3-EF2265A95BA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4CA50AF-B606-77FE-1BEB-CC9F0DB4142B}"/>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E8B2EB1-19B7-4A06-AE37-0A03D284758C}"/>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6" name="Espace réservé du pied de page 5">
            <a:extLst>
              <a:ext uri="{FF2B5EF4-FFF2-40B4-BE49-F238E27FC236}">
                <a16:creationId xmlns:a16="http://schemas.microsoft.com/office/drawing/2014/main" id="{57026CEF-84E1-DFBC-5B91-DD25ECB7923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2947813-763F-A0CA-CE4D-5F0327B0164F}"/>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4291724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98EA40-5E9F-3BE0-0317-2178E21B9815}"/>
              </a:ext>
            </a:extLst>
          </p:cNvPr>
          <p:cNvSpPr>
            <a:spLocks noGrp="1"/>
          </p:cNvSpPr>
          <p:nvPr>
            <p:ph type="title"/>
          </p:nvPr>
        </p:nvSpPr>
        <p:spPr>
          <a:xfrm>
            <a:off x="839789"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FFD2190-1DEB-051B-4F57-B5FBE50666B2}"/>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fr-FR"/>
          </a:p>
        </p:txBody>
      </p:sp>
      <p:sp>
        <p:nvSpPr>
          <p:cNvPr id="4" name="Espace réservé du texte 3">
            <a:extLst>
              <a:ext uri="{FF2B5EF4-FFF2-40B4-BE49-F238E27FC236}">
                <a16:creationId xmlns:a16="http://schemas.microsoft.com/office/drawing/2014/main" id="{64F66C8E-2328-1EFE-AA50-EA28F9FEA95D}"/>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61F598E-E1E9-5D19-991B-1AB23F765EC4}"/>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6" name="Espace réservé du pied de page 5">
            <a:extLst>
              <a:ext uri="{FF2B5EF4-FFF2-40B4-BE49-F238E27FC236}">
                <a16:creationId xmlns:a16="http://schemas.microsoft.com/office/drawing/2014/main" id="{78C627A6-8A80-3F76-0AED-0A2D7CC7DD6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8D718B4-F303-C27E-B9A0-E7AFD3DD1747}"/>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3006913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F91A41-7EE0-6A2F-EC48-8C6E0787BEC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5DE556B-1437-1542-ECF4-1BE1FAA9415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225C61-4BA5-4ED6-DF4E-0F28DA704159}"/>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4572F75D-B75D-637C-74C7-40AD655AB6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3424DCE-50BA-1E55-1F2B-2EC392793A68}"/>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10223107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7D0727D-855F-AA53-A7CE-542718E15294}"/>
              </a:ext>
            </a:extLst>
          </p:cNvPr>
          <p:cNvSpPr>
            <a:spLocks noGrp="1"/>
          </p:cNvSpPr>
          <p:nvPr>
            <p:ph type="title" orient="vert"/>
          </p:nvPr>
        </p:nvSpPr>
        <p:spPr>
          <a:xfrm>
            <a:off x="8724900" y="365126"/>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DE20A99-4772-9225-67D4-5655A4EDF3BD}"/>
              </a:ext>
            </a:extLst>
          </p:cNvPr>
          <p:cNvSpPr>
            <a:spLocks noGrp="1"/>
          </p:cNvSpPr>
          <p:nvPr>
            <p:ph type="body" orient="vert" idx="1"/>
          </p:nvPr>
        </p:nvSpPr>
        <p:spPr>
          <a:xfrm>
            <a:off x="838200" y="365126"/>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BAEC2B7-5655-E70D-C1F9-647D3E509B15}"/>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BA848287-F078-AC01-200B-B361C8E115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497825-2405-538B-8EAE-2B43D265CC34}"/>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1798579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159369-FF56-C15F-5ED1-DE6D378E12B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7AB1394-E058-504A-9844-122BE97AD99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5053D57-56B3-5BB7-F15C-A40F1A52C3B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30517E1-15EB-5B9B-DE65-3D8A3936149F}"/>
              </a:ext>
            </a:extLst>
          </p:cNvPr>
          <p:cNvSpPr>
            <a:spLocks noGrp="1"/>
          </p:cNvSpPr>
          <p:nvPr>
            <p:ph type="dt" sz="half" idx="10"/>
          </p:nvPr>
        </p:nvSpPr>
        <p:spPr/>
        <p:txBody>
          <a:bodyPr/>
          <a:lstStyle/>
          <a:p>
            <a:fld id="{D1448670-FB75-4B64-BB49-96AA458F3043}" type="datetimeFigureOut">
              <a:rPr lang="fr-FR" smtClean="0"/>
              <a:t>30/06/2025</a:t>
            </a:fld>
            <a:endParaRPr lang="fr-FR"/>
          </a:p>
        </p:txBody>
      </p:sp>
      <p:sp>
        <p:nvSpPr>
          <p:cNvPr id="6" name="Espace réservé du pied de page 5">
            <a:extLst>
              <a:ext uri="{FF2B5EF4-FFF2-40B4-BE49-F238E27FC236}">
                <a16:creationId xmlns:a16="http://schemas.microsoft.com/office/drawing/2014/main" id="{1E1157E0-4E7B-53A2-1447-B53D8D23526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2B8E115-59A0-FDB5-762E-DD6A9AFE45AD}"/>
              </a:ext>
            </a:extLst>
          </p:cNvPr>
          <p:cNvSpPr>
            <a:spLocks noGrp="1"/>
          </p:cNvSpPr>
          <p:nvPr>
            <p:ph type="sldNum" sz="quarter" idx="12"/>
          </p:nvPr>
        </p:nvSpPr>
        <p:spPr/>
        <p:txBody>
          <a:bodyPr/>
          <a:lstStyle/>
          <a:p>
            <a:fld id="{42375D8A-AF3F-4C44-B17E-C509B7A362B4}" type="slidenum">
              <a:rPr lang="fr-FR" smtClean="0"/>
              <a:t>‹N°›</a:t>
            </a:fld>
            <a:endParaRPr lang="fr-FR"/>
          </a:p>
        </p:txBody>
      </p:sp>
    </p:spTree>
    <p:extLst>
      <p:ext uri="{BB962C8B-B14F-4D97-AF65-F5344CB8AC3E}">
        <p14:creationId xmlns:p14="http://schemas.microsoft.com/office/powerpoint/2010/main" val="2572272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59AFDB-A316-4404-DFE4-9EFF28227EB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4AA7E4F-F803-E1EE-62A5-99B4B18D88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991928F-CF39-A9A5-C766-8DBE6CC279D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5EBD448-6934-3B15-649B-69A11C8FBC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AA4368D-BBCC-677D-3F58-2CE6C9CA54E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E001C92-3D63-3FFC-2697-4A57C48FBFB3}"/>
              </a:ext>
            </a:extLst>
          </p:cNvPr>
          <p:cNvSpPr>
            <a:spLocks noGrp="1"/>
          </p:cNvSpPr>
          <p:nvPr>
            <p:ph type="dt" sz="half" idx="10"/>
          </p:nvPr>
        </p:nvSpPr>
        <p:spPr/>
        <p:txBody>
          <a:bodyPr/>
          <a:lstStyle/>
          <a:p>
            <a:fld id="{D1448670-FB75-4B64-BB49-96AA458F3043}" type="datetimeFigureOut">
              <a:rPr lang="fr-FR" smtClean="0"/>
              <a:t>30/06/2025</a:t>
            </a:fld>
            <a:endParaRPr lang="fr-FR"/>
          </a:p>
        </p:txBody>
      </p:sp>
      <p:sp>
        <p:nvSpPr>
          <p:cNvPr id="8" name="Espace réservé du pied de page 7">
            <a:extLst>
              <a:ext uri="{FF2B5EF4-FFF2-40B4-BE49-F238E27FC236}">
                <a16:creationId xmlns:a16="http://schemas.microsoft.com/office/drawing/2014/main" id="{9891E5CB-4FB1-5FE2-007D-86EEB319A56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5408F14-31CC-15F1-C246-789D4E70F1BC}"/>
              </a:ext>
            </a:extLst>
          </p:cNvPr>
          <p:cNvSpPr>
            <a:spLocks noGrp="1"/>
          </p:cNvSpPr>
          <p:nvPr>
            <p:ph type="sldNum" sz="quarter" idx="12"/>
          </p:nvPr>
        </p:nvSpPr>
        <p:spPr/>
        <p:txBody>
          <a:bodyPr/>
          <a:lstStyle/>
          <a:p>
            <a:fld id="{42375D8A-AF3F-4C44-B17E-C509B7A362B4}" type="slidenum">
              <a:rPr lang="fr-FR" smtClean="0"/>
              <a:t>‹N°›</a:t>
            </a:fld>
            <a:endParaRPr lang="fr-FR"/>
          </a:p>
        </p:txBody>
      </p:sp>
    </p:spTree>
    <p:extLst>
      <p:ext uri="{BB962C8B-B14F-4D97-AF65-F5344CB8AC3E}">
        <p14:creationId xmlns:p14="http://schemas.microsoft.com/office/powerpoint/2010/main" val="140836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BB55B9-EA86-37DA-DA99-395E23DC474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09E9234-20A1-CB15-EB8E-A40C97995DB3}"/>
              </a:ext>
            </a:extLst>
          </p:cNvPr>
          <p:cNvSpPr>
            <a:spLocks noGrp="1"/>
          </p:cNvSpPr>
          <p:nvPr>
            <p:ph type="dt" sz="half" idx="10"/>
          </p:nvPr>
        </p:nvSpPr>
        <p:spPr/>
        <p:txBody>
          <a:bodyPr/>
          <a:lstStyle/>
          <a:p>
            <a:fld id="{D1448670-FB75-4B64-BB49-96AA458F3043}" type="datetimeFigureOut">
              <a:rPr lang="fr-FR" smtClean="0"/>
              <a:t>30/06/2025</a:t>
            </a:fld>
            <a:endParaRPr lang="fr-FR"/>
          </a:p>
        </p:txBody>
      </p:sp>
      <p:sp>
        <p:nvSpPr>
          <p:cNvPr id="4" name="Espace réservé du pied de page 3">
            <a:extLst>
              <a:ext uri="{FF2B5EF4-FFF2-40B4-BE49-F238E27FC236}">
                <a16:creationId xmlns:a16="http://schemas.microsoft.com/office/drawing/2014/main" id="{B661517B-5E8A-3609-5CAE-CDC8FC99DA0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F39AF24-B3EB-97AA-5213-19D78E5EF0D2}"/>
              </a:ext>
            </a:extLst>
          </p:cNvPr>
          <p:cNvSpPr>
            <a:spLocks noGrp="1"/>
          </p:cNvSpPr>
          <p:nvPr>
            <p:ph type="sldNum" sz="quarter" idx="12"/>
          </p:nvPr>
        </p:nvSpPr>
        <p:spPr/>
        <p:txBody>
          <a:bodyPr/>
          <a:lstStyle/>
          <a:p>
            <a:fld id="{42375D8A-AF3F-4C44-B17E-C509B7A362B4}" type="slidenum">
              <a:rPr lang="fr-FR" smtClean="0"/>
              <a:t>‹N°›</a:t>
            </a:fld>
            <a:endParaRPr lang="fr-FR"/>
          </a:p>
        </p:txBody>
      </p:sp>
    </p:spTree>
    <p:extLst>
      <p:ext uri="{BB962C8B-B14F-4D97-AF65-F5344CB8AC3E}">
        <p14:creationId xmlns:p14="http://schemas.microsoft.com/office/powerpoint/2010/main" val="808764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93AE707-E202-4D8C-098D-99A0AD92A480}"/>
              </a:ext>
            </a:extLst>
          </p:cNvPr>
          <p:cNvSpPr>
            <a:spLocks noGrp="1"/>
          </p:cNvSpPr>
          <p:nvPr>
            <p:ph type="dt" sz="half" idx="10"/>
          </p:nvPr>
        </p:nvSpPr>
        <p:spPr/>
        <p:txBody>
          <a:bodyPr/>
          <a:lstStyle/>
          <a:p>
            <a:fld id="{D1448670-FB75-4B64-BB49-96AA458F3043}" type="datetimeFigureOut">
              <a:rPr lang="fr-FR" smtClean="0"/>
              <a:t>30/06/2025</a:t>
            </a:fld>
            <a:endParaRPr lang="fr-FR"/>
          </a:p>
        </p:txBody>
      </p:sp>
      <p:sp>
        <p:nvSpPr>
          <p:cNvPr id="3" name="Espace réservé du pied de page 2">
            <a:extLst>
              <a:ext uri="{FF2B5EF4-FFF2-40B4-BE49-F238E27FC236}">
                <a16:creationId xmlns:a16="http://schemas.microsoft.com/office/drawing/2014/main" id="{413D1147-772B-C809-0BC2-A373629B4DF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0EE6AB7-65E9-CAE1-D318-DC7340CE0142}"/>
              </a:ext>
            </a:extLst>
          </p:cNvPr>
          <p:cNvSpPr>
            <a:spLocks noGrp="1"/>
          </p:cNvSpPr>
          <p:nvPr>
            <p:ph type="sldNum" sz="quarter" idx="12"/>
          </p:nvPr>
        </p:nvSpPr>
        <p:spPr/>
        <p:txBody>
          <a:bodyPr/>
          <a:lstStyle/>
          <a:p>
            <a:fld id="{42375D8A-AF3F-4C44-B17E-C509B7A362B4}" type="slidenum">
              <a:rPr lang="fr-FR" smtClean="0"/>
              <a:t>‹N°›</a:t>
            </a:fld>
            <a:endParaRPr lang="fr-FR"/>
          </a:p>
        </p:txBody>
      </p:sp>
    </p:spTree>
    <p:extLst>
      <p:ext uri="{BB962C8B-B14F-4D97-AF65-F5344CB8AC3E}">
        <p14:creationId xmlns:p14="http://schemas.microsoft.com/office/powerpoint/2010/main" val="1249069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BB2C3C-3A6C-5E74-C508-4229755A1D6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BFFC50B-3295-0281-6D5B-83638F1B51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501FEC4-E799-AD4C-D7F8-CAB30540D1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CFED041-08CC-B62B-CE62-F752CB78EBB8}"/>
              </a:ext>
            </a:extLst>
          </p:cNvPr>
          <p:cNvSpPr>
            <a:spLocks noGrp="1"/>
          </p:cNvSpPr>
          <p:nvPr>
            <p:ph type="dt" sz="half" idx="10"/>
          </p:nvPr>
        </p:nvSpPr>
        <p:spPr/>
        <p:txBody>
          <a:bodyPr/>
          <a:lstStyle/>
          <a:p>
            <a:fld id="{D1448670-FB75-4B64-BB49-96AA458F3043}" type="datetimeFigureOut">
              <a:rPr lang="fr-FR" smtClean="0"/>
              <a:t>30/06/2025</a:t>
            </a:fld>
            <a:endParaRPr lang="fr-FR"/>
          </a:p>
        </p:txBody>
      </p:sp>
      <p:sp>
        <p:nvSpPr>
          <p:cNvPr id="6" name="Espace réservé du pied de page 5">
            <a:extLst>
              <a:ext uri="{FF2B5EF4-FFF2-40B4-BE49-F238E27FC236}">
                <a16:creationId xmlns:a16="http://schemas.microsoft.com/office/drawing/2014/main" id="{17089026-D86D-E947-B6BD-17E05037B4C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5F7E383-8B87-44C4-569D-C199BA9CC3CE}"/>
              </a:ext>
            </a:extLst>
          </p:cNvPr>
          <p:cNvSpPr>
            <a:spLocks noGrp="1"/>
          </p:cNvSpPr>
          <p:nvPr>
            <p:ph type="sldNum" sz="quarter" idx="12"/>
          </p:nvPr>
        </p:nvSpPr>
        <p:spPr/>
        <p:txBody>
          <a:bodyPr/>
          <a:lstStyle/>
          <a:p>
            <a:fld id="{42375D8A-AF3F-4C44-B17E-C509B7A362B4}" type="slidenum">
              <a:rPr lang="fr-FR" smtClean="0"/>
              <a:t>‹N°›</a:t>
            </a:fld>
            <a:endParaRPr lang="fr-FR"/>
          </a:p>
        </p:txBody>
      </p:sp>
    </p:spTree>
    <p:extLst>
      <p:ext uri="{BB962C8B-B14F-4D97-AF65-F5344CB8AC3E}">
        <p14:creationId xmlns:p14="http://schemas.microsoft.com/office/powerpoint/2010/main" val="1388592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84682-2E4B-1F6E-803E-E987221F511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F7189EC-AE9C-F5F1-7BD1-334DEA1507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D65DC5C-19A6-26F0-55A0-5C05BCBAE2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332C3B7-BB7C-D59F-5D29-68AA71E4E960}"/>
              </a:ext>
            </a:extLst>
          </p:cNvPr>
          <p:cNvSpPr>
            <a:spLocks noGrp="1"/>
          </p:cNvSpPr>
          <p:nvPr>
            <p:ph type="dt" sz="half" idx="10"/>
          </p:nvPr>
        </p:nvSpPr>
        <p:spPr/>
        <p:txBody>
          <a:bodyPr/>
          <a:lstStyle/>
          <a:p>
            <a:fld id="{D1448670-FB75-4B64-BB49-96AA458F3043}" type="datetimeFigureOut">
              <a:rPr lang="fr-FR" smtClean="0"/>
              <a:t>30/06/2025</a:t>
            </a:fld>
            <a:endParaRPr lang="fr-FR"/>
          </a:p>
        </p:txBody>
      </p:sp>
      <p:sp>
        <p:nvSpPr>
          <p:cNvPr id="6" name="Espace réservé du pied de page 5">
            <a:extLst>
              <a:ext uri="{FF2B5EF4-FFF2-40B4-BE49-F238E27FC236}">
                <a16:creationId xmlns:a16="http://schemas.microsoft.com/office/drawing/2014/main" id="{663D4345-7B21-AE9C-C3B3-B66A12B830B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D479783-33EF-06CD-01B9-BC084C230D5E}"/>
              </a:ext>
            </a:extLst>
          </p:cNvPr>
          <p:cNvSpPr>
            <a:spLocks noGrp="1"/>
          </p:cNvSpPr>
          <p:nvPr>
            <p:ph type="sldNum" sz="quarter" idx="12"/>
          </p:nvPr>
        </p:nvSpPr>
        <p:spPr/>
        <p:txBody>
          <a:bodyPr/>
          <a:lstStyle/>
          <a:p>
            <a:fld id="{42375D8A-AF3F-4C44-B17E-C509B7A362B4}" type="slidenum">
              <a:rPr lang="fr-FR" smtClean="0"/>
              <a:t>‹N°›</a:t>
            </a:fld>
            <a:endParaRPr lang="fr-FR"/>
          </a:p>
        </p:txBody>
      </p:sp>
    </p:spTree>
    <p:extLst>
      <p:ext uri="{BB962C8B-B14F-4D97-AF65-F5344CB8AC3E}">
        <p14:creationId xmlns:p14="http://schemas.microsoft.com/office/powerpoint/2010/main" val="3752440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9CA940E-4966-BB64-2826-B574DA2BEB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560A42A-6C90-C7F5-57D3-AC3634A5CE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7A639D8-39AA-2E9C-EEF3-D005152226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448670-FB75-4B64-BB49-96AA458F3043}"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CE1BE494-9800-2615-1A70-5121AB21A0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F97C3E7-5AC9-0785-6C31-7A4C3150E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375D8A-AF3F-4C44-B17E-C509B7A362B4}" type="slidenum">
              <a:rPr lang="fr-FR" smtClean="0"/>
              <a:t>‹N°›</a:t>
            </a:fld>
            <a:endParaRPr lang="fr-FR"/>
          </a:p>
        </p:txBody>
      </p:sp>
    </p:spTree>
    <p:extLst>
      <p:ext uri="{BB962C8B-B14F-4D97-AF65-F5344CB8AC3E}">
        <p14:creationId xmlns:p14="http://schemas.microsoft.com/office/powerpoint/2010/main" val="159996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6/30/2025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a:t>
            </a:fld>
            <a:endParaRPr lang="en-US"/>
          </a:p>
        </p:txBody>
      </p:sp>
    </p:spTree>
    <p:extLst>
      <p:ext uri="{BB962C8B-B14F-4D97-AF65-F5344CB8AC3E}">
        <p14:creationId xmlns:p14="http://schemas.microsoft.com/office/powerpoint/2010/main" val="2912345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F54E2D2-65C0-6F7D-E1AA-3FB38F9CBD6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85E977E-FDD4-0B3C-5861-28E3E4A7642B}"/>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AC8F95C-C04C-4F4E-1B50-4BDAE227039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D37E7E-1B2D-4830-98EE-40276DF481BD}"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3B7B3489-13FC-40CA-4F89-0A2A0B838A9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64C35F9-9891-F84A-9E4D-A51565472A3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5C66386-E715-4146-BD53-E2A138D934CF}" type="slidenum">
              <a:rPr lang="fr-FR" smtClean="0"/>
              <a:t>‹N°›</a:t>
            </a:fld>
            <a:endParaRPr lang="fr-FR"/>
          </a:p>
        </p:txBody>
      </p:sp>
    </p:spTree>
    <p:extLst>
      <p:ext uri="{BB962C8B-B14F-4D97-AF65-F5344CB8AC3E}">
        <p14:creationId xmlns:p14="http://schemas.microsoft.com/office/powerpoint/2010/main" val="25341450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fr-FR"/>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jpe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41.png"/><Relationship Id="rId7" Type="http://schemas.openxmlformats.org/officeDocument/2006/relationships/customXml" Target="../ink/ink3.xm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30.png"/><Relationship Id="rId5" Type="http://schemas.openxmlformats.org/officeDocument/2006/relationships/customXml" Target="../ink/ink2.xml"/><Relationship Id="rId10" Type="http://schemas.openxmlformats.org/officeDocument/2006/relationships/image" Target="../media/image350.png"/><Relationship Id="rId4" Type="http://schemas.openxmlformats.org/officeDocument/2006/relationships/image" Target="../media/image42.png"/><Relationship Id="rId9" Type="http://schemas.openxmlformats.org/officeDocument/2006/relationships/customXml" Target="../ink/ink4.xml"/></Relationships>
</file>

<file path=ppt/slides/_rels/slide15.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image" Target="../media/image150.png"/><Relationship Id="rId18" Type="http://schemas.openxmlformats.org/officeDocument/2006/relationships/customXml" Target="../ink/ink12.xml"/><Relationship Id="rId3" Type="http://schemas.openxmlformats.org/officeDocument/2006/relationships/image" Target="../media/image41.png"/><Relationship Id="rId21" Type="http://schemas.openxmlformats.org/officeDocument/2006/relationships/image" Target="../media/image190.png"/><Relationship Id="rId7" Type="http://schemas.openxmlformats.org/officeDocument/2006/relationships/image" Target="../media/image120.png"/><Relationship Id="rId12" Type="http://schemas.openxmlformats.org/officeDocument/2006/relationships/customXml" Target="../ink/ink9.xml"/><Relationship Id="rId17" Type="http://schemas.openxmlformats.org/officeDocument/2006/relationships/image" Target="../media/image170.png"/><Relationship Id="rId2" Type="http://schemas.openxmlformats.org/officeDocument/2006/relationships/image" Target="../media/image40.png"/><Relationship Id="rId16" Type="http://schemas.openxmlformats.org/officeDocument/2006/relationships/customXml" Target="../ink/ink11.xml"/><Relationship Id="rId20" Type="http://schemas.openxmlformats.org/officeDocument/2006/relationships/customXml" Target="../ink/ink13.xml"/><Relationship Id="rId1" Type="http://schemas.openxmlformats.org/officeDocument/2006/relationships/slideLayout" Target="../slideLayouts/slideLayout7.xml"/><Relationship Id="rId6" Type="http://schemas.openxmlformats.org/officeDocument/2006/relationships/customXml" Target="../ink/ink6.xml"/><Relationship Id="rId11" Type="http://schemas.openxmlformats.org/officeDocument/2006/relationships/image" Target="../media/image140.png"/><Relationship Id="rId5" Type="http://schemas.openxmlformats.org/officeDocument/2006/relationships/image" Target="../media/image110.png"/><Relationship Id="rId15" Type="http://schemas.openxmlformats.org/officeDocument/2006/relationships/image" Target="../media/image160.png"/><Relationship Id="rId23" Type="http://schemas.openxmlformats.org/officeDocument/2006/relationships/image" Target="../media/image200.png"/><Relationship Id="rId10" Type="http://schemas.openxmlformats.org/officeDocument/2006/relationships/customXml" Target="../ink/ink8.xml"/><Relationship Id="rId19" Type="http://schemas.openxmlformats.org/officeDocument/2006/relationships/image" Target="../media/image180.png"/><Relationship Id="rId4" Type="http://schemas.openxmlformats.org/officeDocument/2006/relationships/customXml" Target="../ink/ink5.xml"/><Relationship Id="rId9" Type="http://schemas.openxmlformats.org/officeDocument/2006/relationships/image" Target="../media/image130.png"/><Relationship Id="rId14" Type="http://schemas.openxmlformats.org/officeDocument/2006/relationships/customXml" Target="../ink/ink10.xml"/><Relationship Id="rId22" Type="http://schemas.openxmlformats.org/officeDocument/2006/relationships/customXml" Target="../ink/ink14.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40.png"/><Relationship Id="rId2" Type="http://schemas.microsoft.com/office/2018/10/relationships/comments" Target="../comments/modernComment_105_4F90C800.xml"/><Relationship Id="rId1" Type="http://schemas.openxmlformats.org/officeDocument/2006/relationships/slideLayout" Target="../slideLayouts/slideLayout7.xml"/><Relationship Id="rId6" Type="http://schemas.openxmlformats.org/officeDocument/2006/relationships/customXml" Target="../ink/ink15.xml"/><Relationship Id="rId5" Type="http://schemas.openxmlformats.org/officeDocument/2006/relationships/image" Target="../media/image45.sv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80.png"/><Relationship Id="rId13" Type="http://schemas.openxmlformats.org/officeDocument/2006/relationships/customXml" Target="../ink/ink21.xml"/><Relationship Id="rId3" Type="http://schemas.openxmlformats.org/officeDocument/2006/relationships/customXml" Target="../ink/ink16.xml"/><Relationship Id="rId7" Type="http://schemas.openxmlformats.org/officeDocument/2006/relationships/customXml" Target="../ink/ink18.xml"/><Relationship Id="rId12" Type="http://schemas.openxmlformats.org/officeDocument/2006/relationships/image" Target="../media/image300.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70.png"/><Relationship Id="rId11" Type="http://schemas.openxmlformats.org/officeDocument/2006/relationships/customXml" Target="../ink/ink20.xml"/><Relationship Id="rId5" Type="http://schemas.openxmlformats.org/officeDocument/2006/relationships/customXml" Target="../ink/ink17.xml"/><Relationship Id="rId10" Type="http://schemas.openxmlformats.org/officeDocument/2006/relationships/image" Target="../media/image290.png"/><Relationship Id="rId4" Type="http://schemas.openxmlformats.org/officeDocument/2006/relationships/image" Target="../media/image260.png"/><Relationship Id="rId9" Type="http://schemas.openxmlformats.org/officeDocument/2006/relationships/customXml" Target="../ink/ink19.xml"/><Relationship Id="rId14" Type="http://schemas.openxmlformats.org/officeDocument/2006/relationships/image" Target="../media/image310.png"/></Relationships>
</file>

<file path=ppt/slides/_rels/slide19.xml.rels><?xml version="1.0" encoding="UTF-8" standalone="yes"?>
<Relationships xmlns="http://schemas.openxmlformats.org/package/2006/relationships"><Relationship Id="rId3" Type="http://schemas.openxmlformats.org/officeDocument/2006/relationships/hyperlink" Target="https://centre-alain-savary.ens-lyon.fr/CAS/education-prioritaire/ressources/cebe-picard-comprendre-gfen.doc/at_download/file"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gif"/><Relationship Id="rId7" Type="http://schemas.openxmlformats.org/officeDocument/2006/relationships/image" Target="../media/image5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4.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0.svg"/></Relationships>
</file>

<file path=ppt/slides/_rels/slide31.xml.rels><?xml version="1.0" encoding="UTF-8" standalone="yes"?>
<Relationships xmlns="http://schemas.openxmlformats.org/package/2006/relationships"><Relationship Id="rId3" Type="http://schemas.microsoft.com/office/2018/10/relationships/comments" Target="../comments/modernComment_192_1C1EF7D2.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1.xml"/><Relationship Id="rId3" Type="http://schemas.microsoft.com/office/2018/10/relationships/comments" Target="../comments/modernComment_195_E7F445EC.xml"/><Relationship Id="rId7" Type="http://schemas.openxmlformats.org/officeDocument/2006/relationships/diagramData" Target="../diagrams/data1.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30.png"/><Relationship Id="rId11" Type="http://schemas.microsoft.com/office/2007/relationships/diagramDrawing" Target="../diagrams/drawing1.xml"/><Relationship Id="rId5" Type="http://schemas.openxmlformats.org/officeDocument/2006/relationships/customXml" Target="../ink/ink22.xml"/><Relationship Id="rId10" Type="http://schemas.openxmlformats.org/officeDocument/2006/relationships/diagramColors" Target="../diagrams/colors1.xml"/><Relationship Id="rId4" Type="http://schemas.openxmlformats.org/officeDocument/2006/relationships/image" Target="../media/image61.png"/><Relationship Id="rId9"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30.png"/><Relationship Id="rId5" Type="http://schemas.openxmlformats.org/officeDocument/2006/relationships/customXml" Target="../ink/ink23.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image" Target="../media/image67.png"/><Relationship Id="rId7" Type="http://schemas.openxmlformats.org/officeDocument/2006/relationships/customXml" Target="../ink/ink25.xml"/><Relationship Id="rId12" Type="http://schemas.openxmlformats.org/officeDocument/2006/relationships/image" Target="../media/image67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30.png"/><Relationship Id="rId11" Type="http://schemas.openxmlformats.org/officeDocument/2006/relationships/customXml" Target="../ink/ink27.xml"/><Relationship Id="rId5" Type="http://schemas.openxmlformats.org/officeDocument/2006/relationships/customXml" Target="../ink/ink24.xml"/><Relationship Id="rId10" Type="http://schemas.openxmlformats.org/officeDocument/2006/relationships/image" Target="../media/image660.png"/><Relationship Id="rId4" Type="http://schemas.openxmlformats.org/officeDocument/2006/relationships/image" Target="../media/image61.png"/><Relationship Id="rId9" Type="http://schemas.openxmlformats.org/officeDocument/2006/relationships/customXml" Target="../ink/ink26.xml"/></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jpeg"/><Relationship Id="rId5" Type="http://schemas.openxmlformats.org/officeDocument/2006/relationships/image" Target="../media/image630.png"/><Relationship Id="rId10" Type="http://schemas.openxmlformats.org/officeDocument/2006/relationships/image" Target="../media/image73.jpeg"/><Relationship Id="rId4" Type="http://schemas.openxmlformats.org/officeDocument/2006/relationships/customXml" Target="../ink/ink28.xml"/><Relationship Id="rId9" Type="http://schemas.openxmlformats.org/officeDocument/2006/relationships/image" Target="../media/image72.png"/></Relationships>
</file>

<file path=ppt/slides/_rels/slide3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61.png"/><Relationship Id="rId7" Type="http://schemas.openxmlformats.org/officeDocument/2006/relationships/image" Target="../media/image76.jpeg"/><Relationship Id="rId2" Type="http://schemas.microsoft.com/office/2018/10/relationships/comments" Target="../comments/modernComment_198_18857511.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00.png"/><Relationship Id="rId4" Type="http://schemas.openxmlformats.org/officeDocument/2006/relationships/customXml" Target="../ink/ink29.xml"/></Relationships>
</file>

<file path=ppt/slides/_rels/slide38.xml.rels><?xml version="1.0" encoding="UTF-8" standalone="yes"?>
<Relationships xmlns="http://schemas.openxmlformats.org/package/2006/relationships"><Relationship Id="rId3" Type="http://schemas.openxmlformats.org/officeDocument/2006/relationships/customXml" Target="../ink/ink30.xml"/><Relationship Id="rId7" Type="http://schemas.openxmlformats.org/officeDocument/2006/relationships/image" Target="../media/image79.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5.jpe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4.gif"/><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customXml" Target="../ink/ink31.xml"/><Relationship Id="rId7" Type="http://schemas.openxmlformats.org/officeDocument/2006/relationships/image" Target="../media/image83.jpe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80.png"/></Relationships>
</file>

<file path=ppt/slides/_rels/slide41.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1.png"/><Relationship Id="rId4" Type="http://schemas.openxmlformats.org/officeDocument/2006/relationships/image" Target="../media/image780.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4.gif"/></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37.sv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35.svg"/><Relationship Id="rId7" Type="http://schemas.openxmlformats.org/officeDocument/2006/relationships/image" Target="../media/image10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54.gif"/><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26.jpeg"/></Relationships>
</file>

<file path=ppt/slides/_rels/slide5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svg"/></Relationships>
</file>

<file path=ppt/slides/_rels/slide58.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112.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customXml" Target="../ink/ink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6238" y="-211063"/>
            <a:ext cx="12644476" cy="7280126"/>
            <a:chOff x="0" y="0"/>
            <a:chExt cx="4995349" cy="2876099"/>
          </a:xfrm>
        </p:grpSpPr>
        <p:sp>
          <p:nvSpPr>
            <p:cNvPr id="3" name="Freeform 3"/>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pPr defTabSz="609630"/>
              <a:endParaRPr lang="fr-FR" sz="1200">
                <a:solidFill>
                  <a:prstClr val="black"/>
                </a:solidFill>
                <a:latin typeface="Calibri"/>
              </a:endParaRPr>
            </a:p>
          </p:txBody>
        </p:sp>
        <p:sp>
          <p:nvSpPr>
            <p:cNvPr id="4" name="TextBox 4"/>
            <p:cNvSpPr txBox="1"/>
            <p:nvPr/>
          </p:nvSpPr>
          <p:spPr>
            <a:xfrm>
              <a:off x="0" y="-38100"/>
              <a:ext cx="4995349" cy="291419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Freeform 5"/>
          <p:cNvSpPr/>
          <p:nvPr/>
        </p:nvSpPr>
        <p:spPr>
          <a:xfrm rot="82863">
            <a:off x="6288892" y="1476421"/>
            <a:ext cx="5161715" cy="4213273"/>
          </a:xfrm>
          <a:custGeom>
            <a:avLst/>
            <a:gdLst/>
            <a:ahLst/>
            <a:cxnLst/>
            <a:rect l="l" t="t" r="r" b="b"/>
            <a:pathLst>
              <a:path w="7742573" h="6319909">
                <a:moveTo>
                  <a:pt x="0" y="0"/>
                </a:moveTo>
                <a:lnTo>
                  <a:pt x="7742573" y="0"/>
                </a:lnTo>
                <a:lnTo>
                  <a:pt x="7742573" y="6319909"/>
                </a:lnTo>
                <a:lnTo>
                  <a:pt x="0" y="6319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fr-FR" sz="1200">
              <a:solidFill>
                <a:prstClr val="black"/>
              </a:solidFill>
              <a:latin typeface="Calibri"/>
            </a:endParaRPr>
          </a:p>
        </p:txBody>
      </p:sp>
      <p:grpSp>
        <p:nvGrpSpPr>
          <p:cNvPr id="6" name="Group 6"/>
          <p:cNvGrpSpPr/>
          <p:nvPr/>
        </p:nvGrpSpPr>
        <p:grpSpPr>
          <a:xfrm>
            <a:off x="862066" y="4664307"/>
            <a:ext cx="2840670" cy="614299"/>
            <a:chOff x="0" y="0"/>
            <a:chExt cx="1122240" cy="242686"/>
          </a:xfrm>
        </p:grpSpPr>
        <p:sp>
          <p:nvSpPr>
            <p:cNvPr id="7" name="Freeform 7"/>
            <p:cNvSpPr/>
            <p:nvPr/>
          </p:nvSpPr>
          <p:spPr>
            <a:xfrm>
              <a:off x="0" y="0"/>
              <a:ext cx="1122240" cy="242686"/>
            </a:xfrm>
            <a:custGeom>
              <a:avLst/>
              <a:gdLst/>
              <a:ahLst/>
              <a:cxnLst/>
              <a:rect l="l" t="t" r="r" b="b"/>
              <a:pathLst>
                <a:path w="1122240" h="242686">
                  <a:moveTo>
                    <a:pt x="27254" y="0"/>
                  </a:moveTo>
                  <a:lnTo>
                    <a:pt x="1094986" y="0"/>
                  </a:lnTo>
                  <a:cubicBezTo>
                    <a:pt x="1102214" y="0"/>
                    <a:pt x="1109146" y="2871"/>
                    <a:pt x="1114257" y="7982"/>
                  </a:cubicBezTo>
                  <a:cubicBezTo>
                    <a:pt x="1119368" y="13094"/>
                    <a:pt x="1122240" y="20026"/>
                    <a:pt x="1122240" y="27254"/>
                  </a:cubicBezTo>
                  <a:lnTo>
                    <a:pt x="1122240" y="215432"/>
                  </a:lnTo>
                  <a:cubicBezTo>
                    <a:pt x="1122240" y="230484"/>
                    <a:pt x="1110038" y="242686"/>
                    <a:pt x="1094986" y="242686"/>
                  </a:cubicBezTo>
                  <a:lnTo>
                    <a:pt x="27254" y="242686"/>
                  </a:lnTo>
                  <a:cubicBezTo>
                    <a:pt x="12202" y="242686"/>
                    <a:pt x="0" y="230484"/>
                    <a:pt x="0" y="215432"/>
                  </a:cubicBezTo>
                  <a:lnTo>
                    <a:pt x="0" y="27254"/>
                  </a:lnTo>
                  <a:cubicBezTo>
                    <a:pt x="0" y="12202"/>
                    <a:pt x="12202" y="0"/>
                    <a:pt x="27254" y="0"/>
                  </a:cubicBezTo>
                  <a:close/>
                </a:path>
              </a:pathLst>
            </a:custGeom>
            <a:solidFill>
              <a:srgbClr val="000000">
                <a:alpha val="0"/>
              </a:srgbClr>
            </a:solidFill>
            <a:ln w="38100" cap="sq">
              <a:solidFill>
                <a:srgbClr val="7969C4"/>
              </a:solidFill>
              <a:prstDash val="solid"/>
              <a:miter/>
            </a:ln>
          </p:spPr>
          <p:txBody>
            <a:bodyPr/>
            <a:lstStyle/>
            <a:p>
              <a:pPr defTabSz="609630"/>
              <a:endParaRPr lang="fr-FR" sz="1200">
                <a:solidFill>
                  <a:prstClr val="black"/>
                </a:solidFill>
                <a:latin typeface="Calibri"/>
              </a:endParaRPr>
            </a:p>
          </p:txBody>
        </p:sp>
        <p:sp>
          <p:nvSpPr>
            <p:cNvPr id="8" name="TextBox 8"/>
            <p:cNvSpPr txBox="1"/>
            <p:nvPr/>
          </p:nvSpPr>
          <p:spPr>
            <a:xfrm>
              <a:off x="0" y="-38100"/>
              <a:ext cx="1122240" cy="28078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TextBox 9"/>
          <p:cNvSpPr txBox="1"/>
          <p:nvPr/>
        </p:nvSpPr>
        <p:spPr>
          <a:xfrm>
            <a:off x="449591" y="1848114"/>
            <a:ext cx="5761505" cy="2423740"/>
          </a:xfrm>
          <a:prstGeom prst="rect">
            <a:avLst/>
          </a:prstGeom>
        </p:spPr>
        <p:txBody>
          <a:bodyPr lIns="0" tIns="0" rIns="0" bIns="0" rtlCol="0" anchor="t">
            <a:spAutoFit/>
          </a:bodyPr>
          <a:lstStyle/>
          <a:p>
            <a:pPr algn="ctr" defTabSz="609630">
              <a:lnSpc>
                <a:spcPts val="6318"/>
              </a:lnSpc>
            </a:pPr>
            <a:r>
              <a:rPr lang="en-US" sz="6134" b="1" dirty="0">
                <a:solidFill>
                  <a:srgbClr val="004AAD"/>
                </a:solidFill>
                <a:latin typeface="Cocomat Pro Bold"/>
                <a:ea typeface="Cocomat Pro Bold"/>
                <a:cs typeface="Cocomat Pro Bold"/>
                <a:sym typeface="Cocomat Pro Bold"/>
              </a:rPr>
              <a:t>PROGRAMME 2025</a:t>
            </a:r>
          </a:p>
          <a:p>
            <a:pPr algn="ctr" defTabSz="609630">
              <a:lnSpc>
                <a:spcPts val="6318"/>
              </a:lnSpc>
            </a:pPr>
            <a:r>
              <a:rPr lang="en-US" sz="6134" b="1" dirty="0">
                <a:solidFill>
                  <a:srgbClr val="004AAD"/>
                </a:solidFill>
                <a:latin typeface="Cocomat Pro Bold"/>
                <a:ea typeface="Cocomat Pro Bold"/>
                <a:cs typeface="Cocomat Pro Bold"/>
                <a:sym typeface="Cocomat Pro Bold"/>
              </a:rPr>
              <a:t>CYCLE 2</a:t>
            </a:r>
          </a:p>
        </p:txBody>
      </p:sp>
      <p:sp>
        <p:nvSpPr>
          <p:cNvPr id="10" name="TextBox 10"/>
          <p:cNvSpPr txBox="1"/>
          <p:nvPr/>
        </p:nvSpPr>
        <p:spPr>
          <a:xfrm>
            <a:off x="531038" y="641805"/>
            <a:ext cx="2130808" cy="320601"/>
          </a:xfrm>
          <a:prstGeom prst="rect">
            <a:avLst/>
          </a:prstGeom>
        </p:spPr>
        <p:txBody>
          <a:bodyPr lIns="0" tIns="0" rIns="0" bIns="0" rtlCol="0" anchor="t">
            <a:spAutoFit/>
          </a:bodyPr>
          <a:lstStyle/>
          <a:p>
            <a:pPr defTabSz="609630">
              <a:lnSpc>
                <a:spcPts val="2471"/>
              </a:lnSpc>
            </a:pPr>
            <a:r>
              <a:rPr lang="en-US" sz="2367" b="1">
                <a:solidFill>
                  <a:srgbClr val="7969C4"/>
                </a:solidFill>
                <a:latin typeface="Cocomat Pro Bold"/>
                <a:ea typeface="Cocomat Pro Bold"/>
                <a:cs typeface="Cocomat Pro Bold"/>
                <a:sym typeface="Cocomat Pro Bold"/>
              </a:rPr>
              <a:t>JUIN 2025</a:t>
            </a:r>
          </a:p>
        </p:txBody>
      </p:sp>
      <p:sp>
        <p:nvSpPr>
          <p:cNvPr id="11" name="TextBox 11"/>
          <p:cNvSpPr txBox="1"/>
          <p:nvPr/>
        </p:nvSpPr>
        <p:spPr>
          <a:xfrm>
            <a:off x="1168401" y="4761586"/>
            <a:ext cx="2559735" cy="461665"/>
          </a:xfrm>
          <a:prstGeom prst="rect">
            <a:avLst/>
          </a:prstGeom>
        </p:spPr>
        <p:txBody>
          <a:bodyPr lIns="0" tIns="0" rIns="0" bIns="0" rtlCol="0" anchor="t">
            <a:spAutoFit/>
          </a:bodyPr>
          <a:lstStyle/>
          <a:p>
            <a:pPr defTabSz="609630">
              <a:lnSpc>
                <a:spcPts val="1785"/>
              </a:lnSpc>
            </a:pPr>
            <a:r>
              <a:rPr lang="en-US" sz="1733" dirty="0">
                <a:solidFill>
                  <a:srgbClr val="7969C4"/>
                </a:solidFill>
                <a:latin typeface="Cocomat Pro"/>
                <a:ea typeface="Cocomat Pro"/>
                <a:cs typeface="Cocomat Pro"/>
                <a:sym typeface="Cocomat Pro"/>
              </a:rPr>
              <a:t>Cathy NAJM</a:t>
            </a:r>
          </a:p>
          <a:p>
            <a:pPr defTabSz="609630">
              <a:lnSpc>
                <a:spcPts val="1785"/>
              </a:lnSpc>
            </a:pPr>
            <a:r>
              <a:rPr lang="en-US" sz="1733" dirty="0">
                <a:solidFill>
                  <a:srgbClr val="7969C4"/>
                </a:solidFill>
                <a:latin typeface="Cocomat Pro"/>
                <a:ea typeface="Cocomat Pro"/>
                <a:cs typeface="Cocomat Pro"/>
                <a:sym typeface="Cocomat Pro"/>
              </a:rPr>
              <a:t>Baptiste FRESNEAU</a:t>
            </a:r>
          </a:p>
        </p:txBody>
      </p:sp>
      <p:sp>
        <p:nvSpPr>
          <p:cNvPr id="12" name="TextBox 12"/>
          <p:cNvSpPr txBox="1"/>
          <p:nvPr/>
        </p:nvSpPr>
        <p:spPr>
          <a:xfrm>
            <a:off x="5876353" y="575457"/>
            <a:ext cx="5986791" cy="320601"/>
          </a:xfrm>
          <a:prstGeom prst="rect">
            <a:avLst/>
          </a:prstGeom>
        </p:spPr>
        <p:txBody>
          <a:bodyPr lIns="0" tIns="0" rIns="0" bIns="0" rtlCol="0" anchor="t">
            <a:spAutoFit/>
          </a:bodyPr>
          <a:lstStyle/>
          <a:p>
            <a:pPr algn="r" defTabSz="609630">
              <a:lnSpc>
                <a:spcPts val="2533"/>
              </a:lnSpc>
            </a:pPr>
            <a:r>
              <a:rPr lang="en-US" sz="2460">
                <a:solidFill>
                  <a:srgbClr val="7969C4"/>
                </a:solidFill>
                <a:latin typeface="Cocomat Pro"/>
                <a:ea typeface="Cocomat Pro"/>
                <a:cs typeface="Cocomat Pro"/>
                <a:sym typeface="Cocomat Pro"/>
              </a:rPr>
              <a:t>DDEC 44/ISFEC ATLANTIQUE</a:t>
            </a:r>
          </a:p>
        </p:txBody>
      </p:sp>
      <p:sp>
        <p:nvSpPr>
          <p:cNvPr id="15" name="TextBox 4">
            <a:extLst>
              <a:ext uri="{FF2B5EF4-FFF2-40B4-BE49-F238E27FC236}">
                <a16:creationId xmlns:a16="http://schemas.microsoft.com/office/drawing/2014/main" id="{25D5DF02-784A-6B9B-6F2A-628209DCB9E0}"/>
              </a:ext>
            </a:extLst>
          </p:cNvPr>
          <p:cNvSpPr txBox="1"/>
          <p:nvPr/>
        </p:nvSpPr>
        <p:spPr>
          <a:xfrm>
            <a:off x="-7103127" y="-8181725"/>
            <a:ext cx="11887200" cy="6803465"/>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sp>
        <p:nvSpPr>
          <p:cNvPr id="17" name="ZoneTexte 16">
            <a:extLst>
              <a:ext uri="{FF2B5EF4-FFF2-40B4-BE49-F238E27FC236}">
                <a16:creationId xmlns:a16="http://schemas.microsoft.com/office/drawing/2014/main" id="{7DCA794E-33B2-458A-068C-0F97BADCF89C}"/>
              </a:ext>
            </a:extLst>
          </p:cNvPr>
          <p:cNvSpPr txBox="1"/>
          <p:nvPr/>
        </p:nvSpPr>
        <p:spPr>
          <a:xfrm>
            <a:off x="304800" y="5943682"/>
            <a:ext cx="11714481" cy="543675"/>
          </a:xfrm>
          <a:prstGeom prst="rect">
            <a:avLst/>
          </a:prstGeom>
          <a:solidFill>
            <a:schemeClr val="accent5">
              <a:lumMod val="20000"/>
              <a:lumOff val="80000"/>
            </a:schemeClr>
          </a:solidFill>
        </p:spPr>
        <p:txBody>
          <a:bodyPr wrap="square">
            <a:spAutoFit/>
          </a:bodyPr>
          <a:lstStyle/>
          <a:p>
            <a:pPr algn="ctr" defTabSz="609630"/>
            <a:r>
              <a:rPr lang="fr-FR" sz="2933" b="1" dirty="0">
                <a:solidFill>
                  <a:srgbClr val="002060"/>
                </a:solidFill>
                <a:latin typeface="Century Gothic" panose="020B0502020202020204" pitchFamily="34" charset="0"/>
              </a:rPr>
              <a:t>PROGRAMME DE FRAN</a:t>
            </a:r>
            <a:r>
              <a:rPr lang="fr-FR" sz="2933" b="1" cap="all" dirty="0">
                <a:solidFill>
                  <a:srgbClr val="002060"/>
                </a:solidFill>
                <a:latin typeface="Century Gothic" panose="020B0502020202020204" pitchFamily="34" charset="0"/>
              </a:rPr>
              <a:t>ç</a:t>
            </a:r>
            <a:r>
              <a:rPr lang="fr-FR" sz="2933" b="1" dirty="0">
                <a:solidFill>
                  <a:srgbClr val="002060"/>
                </a:solidFill>
                <a:latin typeface="Century Gothic" panose="020B0502020202020204" pitchFamily="34" charset="0"/>
              </a:rPr>
              <a:t>AIS DU CYCLE 2</a:t>
            </a:r>
            <a:endParaRPr lang="fr-FR" sz="2933" dirty="0">
              <a:solidFill>
                <a:srgbClr val="002060"/>
              </a:solidFill>
              <a:latin typeface="Calibri"/>
            </a:endParaRPr>
          </a:p>
        </p:txBody>
      </p:sp>
      <p:sp>
        <p:nvSpPr>
          <p:cNvPr id="18" name="Freeform 6">
            <a:extLst>
              <a:ext uri="{FF2B5EF4-FFF2-40B4-BE49-F238E27FC236}">
                <a16:creationId xmlns:a16="http://schemas.microsoft.com/office/drawing/2014/main" id="{16428487-1C6C-9736-2036-42C535F03301}"/>
              </a:ext>
            </a:extLst>
          </p:cNvPr>
          <p:cNvSpPr/>
          <p:nvPr/>
        </p:nvSpPr>
        <p:spPr>
          <a:xfrm rot="21403401">
            <a:off x="3139289" y="-205115"/>
            <a:ext cx="2243032" cy="2037375"/>
          </a:xfrm>
          <a:custGeom>
            <a:avLst/>
            <a:gdLst/>
            <a:ahLst/>
            <a:cxnLst/>
            <a:rect l="l" t="t" r="r" b="b"/>
            <a:pathLst>
              <a:path w="3364548" h="3056062">
                <a:moveTo>
                  <a:pt x="0" y="0"/>
                </a:moveTo>
                <a:lnTo>
                  <a:pt x="3364548" y="0"/>
                </a:lnTo>
                <a:lnTo>
                  <a:pt x="3364548" y="3056063"/>
                </a:lnTo>
                <a:lnTo>
                  <a:pt x="0" y="305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fr-FR" sz="1200">
              <a:solidFill>
                <a:prstClr val="black"/>
              </a:solidFill>
              <a:latin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2A220-5194-6CAE-268E-DB62E095AB9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F410D51-A452-95B3-50DD-101E5280D6D7}"/>
              </a:ext>
            </a:extLst>
          </p:cNvPr>
          <p:cNvGrpSpPr/>
          <p:nvPr/>
        </p:nvGrpSpPr>
        <p:grpSpPr>
          <a:xfrm>
            <a:off x="130629" y="-3247571"/>
            <a:ext cx="12309229" cy="9927058"/>
            <a:chOff x="-177349" y="-38100"/>
            <a:chExt cx="5172698" cy="4356834"/>
          </a:xfrm>
        </p:grpSpPr>
        <p:sp>
          <p:nvSpPr>
            <p:cNvPr id="3" name="Freeform 3">
              <a:extLst>
                <a:ext uri="{FF2B5EF4-FFF2-40B4-BE49-F238E27FC236}">
                  <a16:creationId xmlns:a16="http://schemas.microsoft.com/office/drawing/2014/main" id="{313EDED6-AEC4-70B8-02A0-3FB679B11439}"/>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4" name="TextBox 4">
              <a:extLst>
                <a:ext uri="{FF2B5EF4-FFF2-40B4-BE49-F238E27FC236}">
                  <a16:creationId xmlns:a16="http://schemas.microsoft.com/office/drawing/2014/main" id="{6DB01A12-3F64-2A22-4E79-6171A16B58D2}"/>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7" name="ZoneTexte 6">
            <a:extLst>
              <a:ext uri="{FF2B5EF4-FFF2-40B4-BE49-F238E27FC236}">
                <a16:creationId xmlns:a16="http://schemas.microsoft.com/office/drawing/2014/main" id="{0933A4C8-20A0-0090-13B3-3D1E183E6DF8}"/>
              </a:ext>
            </a:extLst>
          </p:cNvPr>
          <p:cNvSpPr txBox="1"/>
          <p:nvPr/>
        </p:nvSpPr>
        <p:spPr>
          <a:xfrm>
            <a:off x="747758" y="265626"/>
            <a:ext cx="11384177" cy="677108"/>
          </a:xfrm>
          <a:prstGeom prst="rect">
            <a:avLst/>
          </a:prstGeom>
          <a:solidFill>
            <a:schemeClr val="accent5">
              <a:lumMod val="20000"/>
              <a:lumOff val="80000"/>
            </a:schemeClr>
          </a:solidFill>
        </p:spPr>
        <p:txBody>
          <a:bodyPr wrap="square" lIns="60960" tIns="30480" rIns="60960" bIns="30480" anchor="t">
            <a:spAutoFit/>
          </a:bodyPr>
          <a:lstStyle/>
          <a:p>
            <a:pPr algn="ctr"/>
            <a:r>
              <a:rPr lang="fr-FR" sz="4000" b="1" dirty="0">
                <a:solidFill>
                  <a:schemeClr val="accent5"/>
                </a:solidFill>
                <a:latin typeface="Century Gothic"/>
              </a:rPr>
              <a:t> Programme du cycle 1</a:t>
            </a:r>
            <a:endParaRPr lang="fr-FR" sz="3200" dirty="0">
              <a:solidFill>
                <a:schemeClr val="accent5"/>
              </a:solidFill>
              <a:ea typeface="Calibri"/>
              <a:cs typeface="Calibri"/>
            </a:endParaRPr>
          </a:p>
        </p:txBody>
      </p:sp>
      <p:sp>
        <p:nvSpPr>
          <p:cNvPr id="6" name="Organigramme : Connecteur 5">
            <a:extLst>
              <a:ext uri="{FF2B5EF4-FFF2-40B4-BE49-F238E27FC236}">
                <a16:creationId xmlns:a16="http://schemas.microsoft.com/office/drawing/2014/main" id="{96BBA556-9010-F34A-AE6A-40A870F79D1C}"/>
              </a:ext>
            </a:extLst>
          </p:cNvPr>
          <p:cNvSpPr/>
          <p:nvPr/>
        </p:nvSpPr>
        <p:spPr>
          <a:xfrm>
            <a:off x="9841630" y="243114"/>
            <a:ext cx="2301074" cy="1123328"/>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1867" b="1">
                <a:latin typeface="Century Gothic"/>
              </a:rPr>
              <a:t>Se préparer à apprendre à lire</a:t>
            </a:r>
          </a:p>
        </p:txBody>
      </p:sp>
      <p:pic>
        <p:nvPicPr>
          <p:cNvPr id="5" name="Image 4" descr="Une image contenant texte, capture d’écran, Police, nombre&#10;&#10;Le contenu généré par l’IA peut être incorrect.">
            <a:extLst>
              <a:ext uri="{FF2B5EF4-FFF2-40B4-BE49-F238E27FC236}">
                <a16:creationId xmlns:a16="http://schemas.microsoft.com/office/drawing/2014/main" id="{FAE0A8CE-BE84-366B-4477-24969F20C2CA}"/>
              </a:ext>
            </a:extLst>
          </p:cNvPr>
          <p:cNvPicPr>
            <a:picLocks noChangeAspect="1"/>
          </p:cNvPicPr>
          <p:nvPr/>
        </p:nvPicPr>
        <p:blipFill>
          <a:blip r:embed="rId3"/>
          <a:stretch>
            <a:fillRect/>
          </a:stretch>
        </p:blipFill>
        <p:spPr>
          <a:xfrm>
            <a:off x="1804307" y="1379312"/>
            <a:ext cx="10074728" cy="4883149"/>
          </a:xfrm>
          <a:prstGeom prst="rect">
            <a:avLst/>
          </a:prstGeom>
        </p:spPr>
      </p:pic>
      <p:pic>
        <p:nvPicPr>
          <p:cNvPr id="10" name="Image 9" descr="Une image contenant clipart&#10;&#10;Le contenu généré par l’IA peut être incorrect.">
            <a:extLst>
              <a:ext uri="{FF2B5EF4-FFF2-40B4-BE49-F238E27FC236}">
                <a16:creationId xmlns:a16="http://schemas.microsoft.com/office/drawing/2014/main" id="{B7285BEA-D69E-4EB4-DEEF-C19B94975C80}"/>
              </a:ext>
            </a:extLst>
          </p:cNvPr>
          <p:cNvPicPr>
            <a:picLocks noChangeAspect="1"/>
          </p:cNvPicPr>
          <p:nvPr/>
        </p:nvPicPr>
        <p:blipFill>
          <a:blip r:embed="rId4"/>
          <a:stretch>
            <a:fillRect/>
          </a:stretch>
        </p:blipFill>
        <p:spPr>
          <a:xfrm rot="20580000">
            <a:off x="902393" y="935222"/>
            <a:ext cx="1866042" cy="1764729"/>
          </a:xfrm>
          <a:prstGeom prst="rect">
            <a:avLst/>
          </a:prstGeom>
        </p:spPr>
      </p:pic>
      <p:sp>
        <p:nvSpPr>
          <p:cNvPr id="11" name="ZoneTexte 10">
            <a:extLst>
              <a:ext uri="{FF2B5EF4-FFF2-40B4-BE49-F238E27FC236}">
                <a16:creationId xmlns:a16="http://schemas.microsoft.com/office/drawing/2014/main" id="{DEAE06AA-547E-B7A8-AA52-D003749253BF}"/>
              </a:ext>
            </a:extLst>
          </p:cNvPr>
          <p:cNvSpPr txBox="1"/>
          <p:nvPr/>
        </p:nvSpPr>
        <p:spPr>
          <a:xfrm rot="20160000">
            <a:off x="1365203" y="1476697"/>
            <a:ext cx="1351423" cy="923523"/>
          </a:xfrm>
          <a:prstGeom prst="rect">
            <a:avLst/>
          </a:prstGeom>
          <a:noFill/>
        </p:spPr>
        <p:txBody>
          <a:bodyPr wrap="square" lIns="60960" tIns="30480" rIns="60960" bIns="3048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b="1" dirty="0">
                <a:latin typeface="Century Gothic"/>
              </a:rPr>
              <a:t>A</a:t>
            </a:r>
            <a:r>
              <a:rPr lang="fr-FR" sz="1067" b="1" dirty="0">
                <a:latin typeface="Century Gothic"/>
              </a:rPr>
              <a:t>cquérir les habiletés phonologiques </a:t>
            </a:r>
            <a:endParaRPr lang="fr-FR" sz="1067" b="1" dirty="0">
              <a:latin typeface="Century Gothic" panose="020B0502020202020204" pitchFamily="34" charset="0"/>
            </a:endParaRPr>
          </a:p>
          <a:p>
            <a:pPr algn="ctr"/>
            <a:r>
              <a:rPr lang="fr-FR" sz="1067" b="1" dirty="0">
                <a:latin typeface="Century Gothic"/>
              </a:rPr>
              <a:t>et le principe alphabétiqu</a:t>
            </a:r>
            <a:r>
              <a:rPr lang="fr-FR" sz="1200" b="1" dirty="0">
                <a:latin typeface="Century Gothic"/>
              </a:rPr>
              <a:t>e</a:t>
            </a:r>
            <a:endParaRPr lang="fr-FR" sz="1200" b="1" dirty="0">
              <a:latin typeface="Century Gothic" panose="020B0502020202020204" pitchFamily="34" charset="0"/>
            </a:endParaRPr>
          </a:p>
        </p:txBody>
      </p:sp>
    </p:spTree>
    <p:extLst>
      <p:ext uri="{BB962C8B-B14F-4D97-AF65-F5344CB8AC3E}">
        <p14:creationId xmlns:p14="http://schemas.microsoft.com/office/powerpoint/2010/main" val="432478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9BF3A-4DA1-1152-06F7-D125F2C0653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AFEDF00-AA24-87C8-AEDD-EF1182146A0A}"/>
              </a:ext>
            </a:extLst>
          </p:cNvPr>
          <p:cNvGrpSpPr/>
          <p:nvPr/>
        </p:nvGrpSpPr>
        <p:grpSpPr>
          <a:xfrm>
            <a:off x="93089" y="-74183"/>
            <a:ext cx="12846359" cy="6932183"/>
            <a:chOff x="-403067" y="-38100"/>
            <a:chExt cx="5398416" cy="3042429"/>
          </a:xfrm>
        </p:grpSpPr>
        <p:sp>
          <p:nvSpPr>
            <p:cNvPr id="3" name="Freeform 3">
              <a:extLst>
                <a:ext uri="{FF2B5EF4-FFF2-40B4-BE49-F238E27FC236}">
                  <a16:creationId xmlns:a16="http://schemas.microsoft.com/office/drawing/2014/main" id="{58908A25-8D34-3EC5-35C0-8289507FDE4E}"/>
                </a:ext>
              </a:extLst>
            </p:cNvPr>
            <p:cNvSpPr/>
            <p:nvPr/>
          </p:nvSpPr>
          <p:spPr>
            <a:xfrm>
              <a:off x="-403067" y="128230"/>
              <a:ext cx="4995349" cy="2876099"/>
            </a:xfrm>
            <a:prstGeom prst="flowChartProcess">
              <a:avLst/>
            </a:prstGeom>
            <a:solidFill>
              <a:srgbClr val="000000">
                <a:alpha val="0"/>
              </a:srgbClr>
            </a:solidFill>
            <a:ln w="552450" cap="sq">
              <a:solidFill>
                <a:srgbClr val="004AAD"/>
              </a:solidFill>
              <a:prstDash val="solid"/>
              <a:miter/>
            </a:ln>
          </p:spPr>
          <p:txBody>
            <a:bodyPr/>
            <a:lstStyle/>
            <a:p>
              <a:endParaRPr lang="fr-FR" sz="1200"/>
            </a:p>
          </p:txBody>
        </p:sp>
        <p:sp>
          <p:nvSpPr>
            <p:cNvPr id="4" name="TextBox 4">
              <a:extLst>
                <a:ext uri="{FF2B5EF4-FFF2-40B4-BE49-F238E27FC236}">
                  <a16:creationId xmlns:a16="http://schemas.microsoft.com/office/drawing/2014/main" id="{2C2AA45B-514A-6218-8D31-DD65C374BD88}"/>
                </a:ext>
              </a:extLst>
            </p:cNvPr>
            <p:cNvSpPr txBox="1"/>
            <p:nvPr/>
          </p:nvSpPr>
          <p:spPr>
            <a:xfrm>
              <a:off x="0" y="-38100"/>
              <a:ext cx="4995349" cy="2914199"/>
            </a:xfrm>
            <a:prstGeom prst="flowChartProcess">
              <a:avLst/>
            </a:prstGeom>
          </p:spPr>
          <p:txBody>
            <a:bodyPr lIns="33867" tIns="33867" rIns="33867" bIns="33867" rtlCol="0" anchor="ctr"/>
            <a:lstStyle/>
            <a:p>
              <a:pPr algn="ctr">
                <a:lnSpc>
                  <a:spcPts val="1773"/>
                </a:lnSpc>
                <a:spcBef>
                  <a:spcPct val="0"/>
                </a:spcBef>
              </a:pPr>
              <a:endParaRPr sz="1200"/>
            </a:p>
          </p:txBody>
        </p:sp>
      </p:grpSp>
      <p:sp>
        <p:nvSpPr>
          <p:cNvPr id="7" name="ZoneTexte 6">
            <a:extLst>
              <a:ext uri="{FF2B5EF4-FFF2-40B4-BE49-F238E27FC236}">
                <a16:creationId xmlns:a16="http://schemas.microsoft.com/office/drawing/2014/main" id="{525EB7C1-1771-B0D4-7962-C6B0203C051E}"/>
              </a:ext>
            </a:extLst>
          </p:cNvPr>
          <p:cNvSpPr txBox="1"/>
          <p:nvPr/>
        </p:nvSpPr>
        <p:spPr>
          <a:xfrm>
            <a:off x="543594" y="611840"/>
            <a:ext cx="11193817" cy="707886"/>
          </a:xfrm>
          <a:prstGeom prst="rect">
            <a:avLst/>
          </a:prstGeom>
          <a:solidFill>
            <a:schemeClr val="accent5">
              <a:lumMod val="20000"/>
              <a:lumOff val="80000"/>
            </a:schemeClr>
          </a:solidFill>
        </p:spPr>
        <p:txBody>
          <a:bodyPr wrap="square">
            <a:spAutoFit/>
          </a:bodyPr>
          <a:lstStyle/>
          <a:p>
            <a:pPr algn="ctr"/>
            <a:r>
              <a:rPr lang="fr-FR" sz="4000" b="1" dirty="0">
                <a:solidFill>
                  <a:schemeClr val="accent5"/>
                </a:solidFill>
                <a:latin typeface="Century Gothic" panose="020B0502020202020204" pitchFamily="34" charset="0"/>
              </a:rPr>
              <a:t>PRIORITÉS DU CYCLE 2</a:t>
            </a:r>
            <a:endParaRPr lang="fr-FR" sz="4000" dirty="0">
              <a:solidFill>
                <a:schemeClr val="accent5"/>
              </a:solidFill>
            </a:endParaRPr>
          </a:p>
        </p:txBody>
      </p:sp>
      <p:pic>
        <p:nvPicPr>
          <p:cNvPr id="4098" name="Picture 2" descr="Rona - Cadre Mural en Chêne - A4 - Naturel">
            <a:extLst>
              <a:ext uri="{FF2B5EF4-FFF2-40B4-BE49-F238E27FC236}">
                <a16:creationId xmlns:a16="http://schemas.microsoft.com/office/drawing/2014/main" id="{8FD08D47-8C90-15BE-E371-C0AB87D818F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22" r="12963"/>
          <a:stretch/>
        </p:blipFill>
        <p:spPr bwMode="auto">
          <a:xfrm>
            <a:off x="5592612" y="1594137"/>
            <a:ext cx="2082860" cy="278402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B7ED2AB-DE51-2D26-8786-DFAD1900A7B7}"/>
              </a:ext>
            </a:extLst>
          </p:cNvPr>
          <p:cNvSpPr txBox="1"/>
          <p:nvPr/>
        </p:nvSpPr>
        <p:spPr>
          <a:xfrm>
            <a:off x="5769569" y="1878821"/>
            <a:ext cx="1691264" cy="2246769"/>
          </a:xfrm>
          <a:prstGeom prst="rect">
            <a:avLst/>
          </a:prstGeom>
          <a:noFill/>
        </p:spPr>
        <p:txBody>
          <a:bodyPr wrap="square" rtlCol="0">
            <a:spAutoFit/>
          </a:bodyPr>
          <a:lstStyle/>
          <a:p>
            <a:pPr algn="ctr"/>
            <a:r>
              <a:rPr lang="fr-FR" sz="2000" b="1" dirty="0">
                <a:latin typeface="Century Gothic" panose="020B0502020202020204" pitchFamily="34" charset="0"/>
              </a:rPr>
              <a:t>Construire les fondements de la langue française</a:t>
            </a:r>
          </a:p>
          <a:p>
            <a:pPr algn="ctr"/>
            <a:r>
              <a:rPr lang="fr-FR" sz="2000" b="1" dirty="0">
                <a:latin typeface="Century Gothic" panose="020B0502020202020204" pitchFamily="34" charset="0"/>
              </a:rPr>
              <a:t>(écrit + oral)</a:t>
            </a:r>
          </a:p>
        </p:txBody>
      </p:sp>
      <p:sp>
        <p:nvSpPr>
          <p:cNvPr id="8" name="Rectangle 7">
            <a:extLst>
              <a:ext uri="{FF2B5EF4-FFF2-40B4-BE49-F238E27FC236}">
                <a16:creationId xmlns:a16="http://schemas.microsoft.com/office/drawing/2014/main" id="{0BA3EFF9-7953-035E-9170-16EB6082B0B6}"/>
              </a:ext>
            </a:extLst>
          </p:cNvPr>
          <p:cNvSpPr/>
          <p:nvPr/>
        </p:nvSpPr>
        <p:spPr>
          <a:xfrm>
            <a:off x="1287419" y="1611233"/>
            <a:ext cx="2790900" cy="154976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latin typeface="Century Gothic" panose="020B0502020202020204" pitchFamily="34" charset="0"/>
              </a:rPr>
              <a:t>La LECTURE </a:t>
            </a:r>
          </a:p>
        </p:txBody>
      </p:sp>
      <p:sp>
        <p:nvSpPr>
          <p:cNvPr id="10" name="Rectangle 9">
            <a:extLst>
              <a:ext uri="{FF2B5EF4-FFF2-40B4-BE49-F238E27FC236}">
                <a16:creationId xmlns:a16="http://schemas.microsoft.com/office/drawing/2014/main" id="{15D08C75-51B2-D7B8-27D4-A8DC87474D57}"/>
              </a:ext>
            </a:extLst>
          </p:cNvPr>
          <p:cNvSpPr/>
          <p:nvPr/>
        </p:nvSpPr>
        <p:spPr>
          <a:xfrm>
            <a:off x="5215376" y="5077262"/>
            <a:ext cx="3374597" cy="1422400"/>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800" b="1" dirty="0">
                <a:latin typeface="Century Gothic" panose="020B0502020202020204" pitchFamily="34" charset="0"/>
              </a:rPr>
              <a:t>Le VOCABULAIRE</a:t>
            </a:r>
          </a:p>
          <a:p>
            <a:pPr algn="ctr"/>
            <a:r>
              <a:rPr lang="fr-FR" sz="2000" b="1" dirty="0">
                <a:latin typeface="Century Gothic" panose="020B0502020202020204" pitchFamily="34" charset="0"/>
              </a:rPr>
              <a:t>(construire un répertoire lexical solide)</a:t>
            </a:r>
          </a:p>
        </p:txBody>
      </p:sp>
      <p:sp>
        <p:nvSpPr>
          <p:cNvPr id="11" name="Rectangle 10">
            <a:extLst>
              <a:ext uri="{FF2B5EF4-FFF2-40B4-BE49-F238E27FC236}">
                <a16:creationId xmlns:a16="http://schemas.microsoft.com/office/drawing/2014/main" id="{D5FAA64E-159E-E5A4-F74C-E1E456A5A2AC}"/>
              </a:ext>
            </a:extLst>
          </p:cNvPr>
          <p:cNvSpPr/>
          <p:nvPr/>
        </p:nvSpPr>
        <p:spPr>
          <a:xfrm>
            <a:off x="8496198" y="2363118"/>
            <a:ext cx="2986611" cy="1762471"/>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L’INITIATION LITTERAIRE ET LA CONSTRUCTION CULTURELLE</a:t>
            </a:r>
          </a:p>
        </p:txBody>
      </p:sp>
      <p:sp>
        <p:nvSpPr>
          <p:cNvPr id="12" name="Rectangle 3">
            <a:extLst>
              <a:ext uri="{FF2B5EF4-FFF2-40B4-BE49-F238E27FC236}">
                <a16:creationId xmlns:a16="http://schemas.microsoft.com/office/drawing/2014/main" id="{B2A63371-9EB7-EDA3-888E-A3AE30674F65}"/>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fr-FR" sz="1200"/>
          </a:p>
        </p:txBody>
      </p:sp>
      <p:pic>
        <p:nvPicPr>
          <p:cNvPr id="4101" name="Picture 5" descr="flèche dans la courbe 6041565 Art vectoriel chez Vecteezy">
            <a:extLst>
              <a:ext uri="{FF2B5EF4-FFF2-40B4-BE49-F238E27FC236}">
                <a16:creationId xmlns:a16="http://schemas.microsoft.com/office/drawing/2014/main" id="{E1924A46-7F7C-7F4B-F09A-5BB3044F9D4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50" t="7805" r="21032" b="7058"/>
          <a:stretch/>
        </p:blipFill>
        <p:spPr bwMode="auto">
          <a:xfrm rot="4548856">
            <a:off x="7777937" y="975543"/>
            <a:ext cx="1182893" cy="2084243"/>
          </a:xfrm>
          <a:prstGeom prst="flowChartProcess">
            <a:avLst/>
          </a:prstGeom>
          <a:noFill/>
          <a:extLst>
            <a:ext uri="{909E8E84-426E-40DD-AFC4-6F175D3DCCD1}">
              <a14:hiddenFill xmlns:a14="http://schemas.microsoft.com/office/drawing/2010/main">
                <a:solidFill>
                  <a:srgbClr val="FFFFFF"/>
                </a:solidFill>
              </a14:hiddenFill>
            </a:ext>
          </a:extLst>
        </p:spPr>
      </p:pic>
      <p:pic>
        <p:nvPicPr>
          <p:cNvPr id="13" name="Picture 5" descr="flèche dans la courbe 6041565 Art vectoriel chez Vecteezy">
            <a:extLst>
              <a:ext uri="{FF2B5EF4-FFF2-40B4-BE49-F238E27FC236}">
                <a16:creationId xmlns:a16="http://schemas.microsoft.com/office/drawing/2014/main" id="{60FBC6DE-B80B-FF6B-38B8-E574791E1AE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50" t="7805" r="21032" b="7058"/>
          <a:stretch/>
        </p:blipFill>
        <p:spPr bwMode="auto">
          <a:xfrm rot="7035518">
            <a:off x="7586231" y="3753365"/>
            <a:ext cx="1151470" cy="1849764"/>
          </a:xfrm>
          <a:prstGeom prst="flowChartProcess">
            <a:avLst/>
          </a:prstGeom>
          <a:noFill/>
          <a:extLst>
            <a:ext uri="{909E8E84-426E-40DD-AFC4-6F175D3DCCD1}">
              <a14:hiddenFill xmlns:a14="http://schemas.microsoft.com/office/drawing/2010/main">
                <a:solidFill>
                  <a:srgbClr val="FFFFFF"/>
                </a:solidFill>
              </a14:hiddenFill>
            </a:ext>
          </a:extLst>
        </p:spPr>
      </p:pic>
      <p:pic>
        <p:nvPicPr>
          <p:cNvPr id="14" name="Picture 5" descr="flèche dans la courbe 6041565 Art vectoriel chez Vecteezy">
            <a:extLst>
              <a:ext uri="{FF2B5EF4-FFF2-40B4-BE49-F238E27FC236}">
                <a16:creationId xmlns:a16="http://schemas.microsoft.com/office/drawing/2014/main" id="{47A74AC6-2B5A-0F00-18CF-A12435BCFB5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50" t="7805" r="21032" b="7058"/>
          <a:stretch/>
        </p:blipFill>
        <p:spPr bwMode="auto">
          <a:xfrm rot="3540622" flipH="1" flipV="1">
            <a:off x="4092559" y="2042757"/>
            <a:ext cx="1238668" cy="2229720"/>
          </a:xfrm>
          <a:prstGeom prst="flowChartProcess">
            <a:avLst/>
          </a:prstGeom>
          <a:noFill/>
          <a:extLst>
            <a:ext uri="{909E8E84-426E-40DD-AFC4-6F175D3DCCD1}">
              <a14:hiddenFill xmlns:a14="http://schemas.microsoft.com/office/drawing/2010/main">
                <a:solidFill>
                  <a:srgbClr val="FFFFFF"/>
                </a:solidFill>
              </a14:hiddenFill>
            </a:ext>
          </a:extLst>
        </p:spPr>
      </p:pic>
      <p:sp>
        <p:nvSpPr>
          <p:cNvPr id="17" name="Ellipse 16">
            <a:extLst>
              <a:ext uri="{FF2B5EF4-FFF2-40B4-BE49-F238E27FC236}">
                <a16:creationId xmlns:a16="http://schemas.microsoft.com/office/drawing/2014/main" id="{751B8DAF-4549-1A97-E1D1-C34936189550}"/>
              </a:ext>
            </a:extLst>
          </p:cNvPr>
          <p:cNvSpPr/>
          <p:nvPr/>
        </p:nvSpPr>
        <p:spPr>
          <a:xfrm>
            <a:off x="9650897" y="4079051"/>
            <a:ext cx="2086514" cy="851041"/>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Parcours de lecteur</a:t>
            </a:r>
          </a:p>
        </p:txBody>
      </p:sp>
      <p:sp>
        <p:nvSpPr>
          <p:cNvPr id="26" name="Rectangle : coins arrondis 25">
            <a:extLst>
              <a:ext uri="{FF2B5EF4-FFF2-40B4-BE49-F238E27FC236}">
                <a16:creationId xmlns:a16="http://schemas.microsoft.com/office/drawing/2014/main" id="{86F2D5E8-803D-FD16-FE62-DABA9FE2DEBF}"/>
              </a:ext>
            </a:extLst>
          </p:cNvPr>
          <p:cNvSpPr/>
          <p:nvPr/>
        </p:nvSpPr>
        <p:spPr>
          <a:xfrm>
            <a:off x="631082" y="3862932"/>
            <a:ext cx="2203437" cy="1367016"/>
          </a:xfrm>
          <a:prstGeom prst="roundRect">
            <a:avLst/>
          </a:prstGeom>
          <a:solidFill>
            <a:srgbClr val="FF93A8">
              <a:alpha val="9215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L’apprentissage puis l’automatisation du décodage</a:t>
            </a:r>
          </a:p>
        </p:txBody>
      </p:sp>
      <p:sp>
        <p:nvSpPr>
          <p:cNvPr id="27" name="Rectangle : coins arrondis 26">
            <a:extLst>
              <a:ext uri="{FF2B5EF4-FFF2-40B4-BE49-F238E27FC236}">
                <a16:creationId xmlns:a16="http://schemas.microsoft.com/office/drawing/2014/main" id="{3788829B-72AC-0596-2404-34DE763D5501}"/>
              </a:ext>
            </a:extLst>
          </p:cNvPr>
          <p:cNvSpPr/>
          <p:nvPr/>
        </p:nvSpPr>
        <p:spPr>
          <a:xfrm>
            <a:off x="2238640" y="5532296"/>
            <a:ext cx="1910732" cy="767403"/>
          </a:xfrm>
          <a:prstGeom prst="roundRect">
            <a:avLst/>
          </a:prstGeom>
          <a:solidFill>
            <a:srgbClr val="FF93A8">
              <a:alpha val="9215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La lecture à voix haute</a:t>
            </a:r>
          </a:p>
        </p:txBody>
      </p:sp>
      <p:sp>
        <p:nvSpPr>
          <p:cNvPr id="28" name="Rectangle : coins arrondis 27">
            <a:extLst>
              <a:ext uri="{FF2B5EF4-FFF2-40B4-BE49-F238E27FC236}">
                <a16:creationId xmlns:a16="http://schemas.microsoft.com/office/drawing/2014/main" id="{C78E524E-9C6C-2DF3-F8BF-6DB5E097776A}"/>
              </a:ext>
            </a:extLst>
          </p:cNvPr>
          <p:cNvSpPr/>
          <p:nvPr/>
        </p:nvSpPr>
        <p:spPr>
          <a:xfrm>
            <a:off x="3160267" y="3775923"/>
            <a:ext cx="2246926" cy="1111848"/>
          </a:xfrm>
          <a:prstGeom prst="roundRect">
            <a:avLst/>
          </a:prstGeom>
          <a:solidFill>
            <a:srgbClr val="FF93A8">
              <a:alpha val="9215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La compréhension des textes</a:t>
            </a:r>
          </a:p>
        </p:txBody>
      </p:sp>
      <p:sp>
        <p:nvSpPr>
          <p:cNvPr id="30" name="Ellipse 29">
            <a:extLst>
              <a:ext uri="{FF2B5EF4-FFF2-40B4-BE49-F238E27FC236}">
                <a16:creationId xmlns:a16="http://schemas.microsoft.com/office/drawing/2014/main" id="{20C44DDD-1460-F9F2-DC03-1FD69842EC7F}"/>
              </a:ext>
            </a:extLst>
          </p:cNvPr>
          <p:cNvSpPr/>
          <p:nvPr/>
        </p:nvSpPr>
        <p:spPr>
          <a:xfrm>
            <a:off x="8989768" y="5167701"/>
            <a:ext cx="2747643" cy="1282293"/>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Enseignement explicite des stratégies de compréhension</a:t>
            </a:r>
          </a:p>
        </p:txBody>
      </p:sp>
      <p:pic>
        <p:nvPicPr>
          <p:cNvPr id="31" name="Graphique 30" descr="Retour avec un remplissage uni">
            <a:extLst>
              <a:ext uri="{FF2B5EF4-FFF2-40B4-BE49-F238E27FC236}">
                <a16:creationId xmlns:a16="http://schemas.microsoft.com/office/drawing/2014/main" id="{88F447DF-35D3-118E-D8EE-88AD05FD0E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951070">
            <a:off x="9241312" y="4142707"/>
            <a:ext cx="914400" cy="470899"/>
          </a:xfrm>
          <a:prstGeom prst="rect">
            <a:avLst/>
          </a:prstGeom>
        </p:spPr>
      </p:pic>
      <p:pic>
        <p:nvPicPr>
          <p:cNvPr id="32" name="Graphique 31" descr="Retour avec un remplissage uni">
            <a:extLst>
              <a:ext uri="{FF2B5EF4-FFF2-40B4-BE49-F238E27FC236}">
                <a16:creationId xmlns:a16="http://schemas.microsoft.com/office/drawing/2014/main" id="{1FA86D70-D581-B5E5-FB9B-3BF2143693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247825">
            <a:off x="8147263" y="4650379"/>
            <a:ext cx="2011697" cy="378519"/>
          </a:xfrm>
          <a:prstGeom prst="rect">
            <a:avLst/>
          </a:prstGeom>
        </p:spPr>
      </p:pic>
      <p:pic>
        <p:nvPicPr>
          <p:cNvPr id="34" name="Graphique 33" descr="Retour avec un remplissage uni">
            <a:extLst>
              <a:ext uri="{FF2B5EF4-FFF2-40B4-BE49-F238E27FC236}">
                <a16:creationId xmlns:a16="http://schemas.microsoft.com/office/drawing/2014/main" id="{5DD82A2E-6922-3F58-D018-07124A0DE2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178605">
            <a:off x="2931282" y="3272039"/>
            <a:ext cx="914400" cy="384579"/>
          </a:xfrm>
          <a:prstGeom prst="rect">
            <a:avLst/>
          </a:prstGeom>
        </p:spPr>
      </p:pic>
      <p:pic>
        <p:nvPicPr>
          <p:cNvPr id="37" name="Graphique 36" descr="Retour avec un remplissage uni">
            <a:extLst>
              <a:ext uri="{FF2B5EF4-FFF2-40B4-BE49-F238E27FC236}">
                <a16:creationId xmlns:a16="http://schemas.microsoft.com/office/drawing/2014/main" id="{C3F46F93-EC87-3654-6C1C-453648E414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322621">
            <a:off x="1156565" y="3292611"/>
            <a:ext cx="914400" cy="350390"/>
          </a:xfrm>
          <a:prstGeom prst="rect">
            <a:avLst/>
          </a:prstGeom>
        </p:spPr>
      </p:pic>
      <p:pic>
        <p:nvPicPr>
          <p:cNvPr id="38" name="Graphique 37" descr="Retour avec un remplissage uni">
            <a:extLst>
              <a:ext uri="{FF2B5EF4-FFF2-40B4-BE49-F238E27FC236}">
                <a16:creationId xmlns:a16="http://schemas.microsoft.com/office/drawing/2014/main" id="{F9754834-F4C3-3679-42B5-0056DB627C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5634362">
            <a:off x="1525363" y="4166137"/>
            <a:ext cx="2879850" cy="350390"/>
          </a:xfrm>
          <a:prstGeom prst="rect">
            <a:avLst/>
          </a:prstGeom>
        </p:spPr>
      </p:pic>
      <p:pic>
        <p:nvPicPr>
          <p:cNvPr id="6" name="Picture 4" descr="Lecteur images vectorielles, Lecteur vecteurs libres de droits |  Depositphotos">
            <a:extLst>
              <a:ext uri="{FF2B5EF4-FFF2-40B4-BE49-F238E27FC236}">
                <a16:creationId xmlns:a16="http://schemas.microsoft.com/office/drawing/2014/main" id="{7BB48544-4538-C902-DFD6-722E919A382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5460"/>
          <a:stretch/>
        </p:blipFill>
        <p:spPr bwMode="auto">
          <a:xfrm>
            <a:off x="9945838" y="728534"/>
            <a:ext cx="1515878" cy="165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453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7623C-ADDB-BA7B-29BA-3D66207016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877828F-003A-609B-DA34-0572B1444373}"/>
              </a:ext>
            </a:extLst>
          </p:cNvPr>
          <p:cNvSpPr/>
          <p:nvPr/>
        </p:nvSpPr>
        <p:spPr>
          <a:xfrm>
            <a:off x="451471" y="545929"/>
            <a:ext cx="1196684" cy="997115"/>
          </a:xfrm>
          <a:custGeom>
            <a:avLst/>
            <a:gdLst/>
            <a:ahLst/>
            <a:cxnLst/>
            <a:rect l="l" t="t" r="r" b="b"/>
            <a:pathLst>
              <a:path w="1795026" h="1495672">
                <a:moveTo>
                  <a:pt x="0" y="0"/>
                </a:moveTo>
                <a:lnTo>
                  <a:pt x="1795025" y="0"/>
                </a:lnTo>
                <a:lnTo>
                  <a:pt x="1795025" y="1495672"/>
                </a:lnTo>
                <a:lnTo>
                  <a:pt x="0" y="14956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sz="1200"/>
          </a:p>
        </p:txBody>
      </p:sp>
      <p:grpSp>
        <p:nvGrpSpPr>
          <p:cNvPr id="3" name="Group 3">
            <a:extLst>
              <a:ext uri="{FF2B5EF4-FFF2-40B4-BE49-F238E27FC236}">
                <a16:creationId xmlns:a16="http://schemas.microsoft.com/office/drawing/2014/main" id="{A056E3A0-5AFD-1671-38E6-14D2EE0FF76B}"/>
              </a:ext>
            </a:extLst>
          </p:cNvPr>
          <p:cNvGrpSpPr/>
          <p:nvPr/>
        </p:nvGrpSpPr>
        <p:grpSpPr>
          <a:xfrm>
            <a:off x="156833" y="155062"/>
            <a:ext cx="11878333" cy="6547875"/>
            <a:chOff x="0" y="0"/>
            <a:chExt cx="4995349" cy="2876099"/>
          </a:xfrm>
        </p:grpSpPr>
        <p:sp>
          <p:nvSpPr>
            <p:cNvPr id="4" name="Freeform 4">
              <a:extLst>
                <a:ext uri="{FF2B5EF4-FFF2-40B4-BE49-F238E27FC236}">
                  <a16:creationId xmlns:a16="http://schemas.microsoft.com/office/drawing/2014/main" id="{D6925352-A6E1-0DF7-E09E-FC3AF5063FFD}"/>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5" name="TextBox 5">
              <a:extLst>
                <a:ext uri="{FF2B5EF4-FFF2-40B4-BE49-F238E27FC236}">
                  <a16:creationId xmlns:a16="http://schemas.microsoft.com/office/drawing/2014/main" id="{06F7E8D6-AA1E-1553-3651-B07EC46CE63F}"/>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a:extLst>
              <a:ext uri="{FF2B5EF4-FFF2-40B4-BE49-F238E27FC236}">
                <a16:creationId xmlns:a16="http://schemas.microsoft.com/office/drawing/2014/main" id="{3222E3BB-9CF8-716E-E28A-2D910235F810}"/>
              </a:ext>
            </a:extLst>
          </p:cNvPr>
          <p:cNvSpPr/>
          <p:nvPr/>
        </p:nvSpPr>
        <p:spPr>
          <a:xfrm>
            <a:off x="1817217" y="1225900"/>
            <a:ext cx="9929463" cy="5355902"/>
          </a:xfrm>
          <a:custGeom>
            <a:avLst/>
            <a:gdLst/>
            <a:ahLst/>
            <a:cxnLst/>
            <a:rect l="l" t="t" r="r" b="b"/>
            <a:pathLst>
              <a:path w="11646912" h="7754269">
                <a:moveTo>
                  <a:pt x="0" y="0"/>
                </a:moveTo>
                <a:lnTo>
                  <a:pt x="11646912" y="0"/>
                </a:lnTo>
                <a:lnTo>
                  <a:pt x="11646912" y="7754268"/>
                </a:lnTo>
                <a:lnTo>
                  <a:pt x="0" y="7754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sz="1200"/>
          </a:p>
        </p:txBody>
      </p:sp>
      <p:sp>
        <p:nvSpPr>
          <p:cNvPr id="9" name="Rectangle 8">
            <a:extLst>
              <a:ext uri="{FF2B5EF4-FFF2-40B4-BE49-F238E27FC236}">
                <a16:creationId xmlns:a16="http://schemas.microsoft.com/office/drawing/2014/main" id="{831FE46D-40D6-B1BC-8D97-6647244D44E0}"/>
              </a:ext>
            </a:extLst>
          </p:cNvPr>
          <p:cNvSpPr/>
          <p:nvPr/>
        </p:nvSpPr>
        <p:spPr>
          <a:xfrm>
            <a:off x="1817217" y="485633"/>
            <a:ext cx="9808883" cy="5635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933" b="1" dirty="0">
                <a:ea typeface="Calibri"/>
                <a:cs typeface="Calibri"/>
              </a:rPr>
              <a:t>ACCENTUATION sur …</a:t>
            </a:r>
          </a:p>
        </p:txBody>
      </p:sp>
      <p:sp>
        <p:nvSpPr>
          <p:cNvPr id="14" name="ZoneTexte 13">
            <a:extLst>
              <a:ext uri="{FF2B5EF4-FFF2-40B4-BE49-F238E27FC236}">
                <a16:creationId xmlns:a16="http://schemas.microsoft.com/office/drawing/2014/main" id="{8396F0B6-ADCE-3C89-5481-9C3A40474526}"/>
              </a:ext>
            </a:extLst>
          </p:cNvPr>
          <p:cNvSpPr txBox="1"/>
          <p:nvPr/>
        </p:nvSpPr>
        <p:spPr>
          <a:xfrm>
            <a:off x="3200260" y="1379779"/>
            <a:ext cx="7174523" cy="861774"/>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marL="285750" indent="-285750">
              <a:spcAft>
                <a:spcPts val="800"/>
              </a:spcAft>
              <a:buFontTx/>
              <a:buChar char="-"/>
            </a:pPr>
            <a:r>
              <a:rPr lang="fr-FR" sz="2400" b="1" dirty="0">
                <a:latin typeface="Aptos" panose="020B0004020202020204" pitchFamily="34" charset="0"/>
                <a:ea typeface="Aptos" panose="020B0004020202020204" pitchFamily="34" charset="0"/>
                <a:cs typeface="Times New Roman" panose="02020603050405020304" pitchFamily="18" charset="0"/>
              </a:rPr>
              <a:t>la structuration systématique et régulière du VOCABULAIRE</a:t>
            </a:r>
            <a:r>
              <a:rPr lang="fr-FR" sz="2800" b="1" dirty="0">
                <a:latin typeface="Aptos" panose="020B0004020202020204" pitchFamily="34" charset="0"/>
                <a:ea typeface="Aptos" panose="020B0004020202020204" pitchFamily="34" charset="0"/>
                <a:cs typeface="Times New Roman" panose="02020603050405020304" pitchFamily="18" charset="0"/>
              </a:rPr>
              <a:t> </a:t>
            </a:r>
            <a:r>
              <a:rPr lang="fr-FR" sz="2400" b="1" dirty="0">
                <a:latin typeface="Aptos" panose="020B0004020202020204" pitchFamily="34" charset="0"/>
                <a:ea typeface="Aptos" panose="020B0004020202020204" pitchFamily="34" charset="0"/>
                <a:cs typeface="Times New Roman" panose="02020603050405020304" pitchFamily="18" charset="0"/>
              </a:rPr>
              <a:t>à travers des séquences dédiées</a:t>
            </a:r>
            <a:endParaRPr lang="fr-FR" sz="2800" b="1" strike="sngStrike" cap="all" dirty="0">
              <a:latin typeface="Aptos" panose="020B0004020202020204" pitchFamily="34" charset="0"/>
              <a:ea typeface="Aptos" panose="020B0004020202020204" pitchFamily="34" charset="0"/>
              <a:cs typeface="Times New Roman" panose="02020603050405020304" pitchFamily="18" charset="0"/>
            </a:endParaRPr>
          </a:p>
        </p:txBody>
      </p:sp>
      <p:sp>
        <p:nvSpPr>
          <p:cNvPr id="15" name="ZoneTexte 14">
            <a:extLst>
              <a:ext uri="{FF2B5EF4-FFF2-40B4-BE49-F238E27FC236}">
                <a16:creationId xmlns:a16="http://schemas.microsoft.com/office/drawing/2014/main" id="{0A114DD8-218E-DDA2-B3A2-0D86EABD3F77}"/>
              </a:ext>
            </a:extLst>
          </p:cNvPr>
          <p:cNvSpPr txBox="1"/>
          <p:nvPr/>
        </p:nvSpPr>
        <p:spPr>
          <a:xfrm>
            <a:off x="4700201" y="2823432"/>
            <a:ext cx="5870665" cy="1046440"/>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fr-FR" sz="2400" b="1" dirty="0">
                <a:latin typeface="Aptos Display"/>
                <a:ea typeface="Calibri"/>
                <a:cs typeface="Calibri"/>
              </a:rPr>
              <a:t> - </a:t>
            </a:r>
            <a:r>
              <a:rPr lang="fr-FR" sz="2400" b="1" dirty="0">
                <a:latin typeface="Aptos" panose="020B0004020202020204" pitchFamily="34" charset="0"/>
                <a:ea typeface="Aptos" panose="020B0004020202020204" pitchFamily="34" charset="0"/>
                <a:cs typeface="Times New Roman" panose="02020603050405020304" pitchFamily="18" charset="0"/>
              </a:rPr>
              <a:t>des séances spécifiques de LECTURE à</a:t>
            </a:r>
          </a:p>
          <a:p>
            <a:r>
              <a:rPr lang="fr-FR" sz="2400" b="1" dirty="0">
                <a:latin typeface="Aptos" panose="020B0004020202020204" pitchFamily="34" charset="0"/>
                <a:ea typeface="Aptos" panose="020B0004020202020204" pitchFamily="34" charset="0"/>
                <a:cs typeface="Times New Roman" panose="02020603050405020304" pitchFamily="18" charset="0"/>
              </a:rPr>
              <a:t> VOIX HAUTE</a:t>
            </a:r>
            <a:endParaRPr lang="fr-FR" sz="2000" b="1" dirty="0">
              <a:latin typeface="Aptos" panose="020B0004020202020204" pitchFamily="34" charset="0"/>
              <a:ea typeface="Aptos" panose="020B0004020202020204" pitchFamily="34" charset="0"/>
              <a:cs typeface="Times New Roman" panose="02020603050405020304" pitchFamily="18" charset="0"/>
            </a:endParaRPr>
          </a:p>
          <a:p>
            <a:endParaRPr lang="fr-FR" sz="1600" dirty="0">
              <a:ea typeface="Calibri"/>
              <a:cs typeface="Calibri"/>
            </a:endParaRPr>
          </a:p>
        </p:txBody>
      </p:sp>
      <p:sp>
        <p:nvSpPr>
          <p:cNvPr id="16" name="ZoneTexte 15">
            <a:extLst>
              <a:ext uri="{FF2B5EF4-FFF2-40B4-BE49-F238E27FC236}">
                <a16:creationId xmlns:a16="http://schemas.microsoft.com/office/drawing/2014/main" id="{A2EB1EA3-1F37-1BA6-3168-1855449C1A4D}"/>
              </a:ext>
            </a:extLst>
          </p:cNvPr>
          <p:cNvSpPr txBox="1"/>
          <p:nvPr/>
        </p:nvSpPr>
        <p:spPr>
          <a:xfrm>
            <a:off x="4310770" y="5626708"/>
            <a:ext cx="7204641" cy="677108"/>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fr-FR" sz="2400" b="1" dirty="0">
                <a:latin typeface="Aptos Display"/>
                <a:ea typeface="Calibri"/>
                <a:cs typeface="Calibri"/>
              </a:rPr>
              <a:t> - </a:t>
            </a:r>
            <a:r>
              <a:rPr lang="fr-FR" sz="2400" b="1" dirty="0">
                <a:latin typeface="Aptos" panose="020B0004020202020204" pitchFamily="34" charset="0"/>
                <a:ea typeface="Aptos" panose="020B0004020202020204" pitchFamily="34" charset="0"/>
                <a:cs typeface="Times New Roman" panose="02020603050405020304" pitchFamily="18" charset="0"/>
              </a:rPr>
              <a:t>les exercices réguliers de dictée et de copie</a:t>
            </a:r>
          </a:p>
          <a:p>
            <a:endParaRPr lang="fr-FR" sz="1600" dirty="0">
              <a:ea typeface="Calibri"/>
              <a:cs typeface="Calibri"/>
            </a:endParaRPr>
          </a:p>
        </p:txBody>
      </p:sp>
      <p:sp>
        <p:nvSpPr>
          <p:cNvPr id="17" name="ZoneTexte 16">
            <a:extLst>
              <a:ext uri="{FF2B5EF4-FFF2-40B4-BE49-F238E27FC236}">
                <a16:creationId xmlns:a16="http://schemas.microsoft.com/office/drawing/2014/main" id="{0730B548-4FB1-289F-DC7C-5EF8A1F1FC6F}"/>
              </a:ext>
            </a:extLst>
          </p:cNvPr>
          <p:cNvSpPr txBox="1"/>
          <p:nvPr/>
        </p:nvSpPr>
        <p:spPr>
          <a:xfrm>
            <a:off x="3090936" y="4154783"/>
            <a:ext cx="7479930" cy="923330"/>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marL="285750" indent="-285750">
              <a:spcAft>
                <a:spcPts val="800"/>
              </a:spcAft>
              <a:buFontTx/>
              <a:buChar char="-"/>
            </a:pPr>
            <a:r>
              <a:rPr lang="fr-FR" sz="2400" b="1" dirty="0">
                <a:latin typeface="Aptos" panose="020B0004020202020204" pitchFamily="34" charset="0"/>
                <a:ea typeface="Aptos" panose="020B0004020202020204" pitchFamily="34" charset="0"/>
                <a:cs typeface="Times New Roman" panose="02020603050405020304" pitchFamily="18" charset="0"/>
              </a:rPr>
              <a:t>l’apprentissage de l’écriture cursive </a:t>
            </a:r>
            <a:r>
              <a:rPr lang="fr-FR" sz="2800" b="1" dirty="0">
                <a:latin typeface="Aptos" panose="020B0004020202020204" pitchFamily="34" charset="0"/>
                <a:ea typeface="Aptos" panose="020B0004020202020204" pitchFamily="34" charset="0"/>
                <a:cs typeface="Times New Roman" panose="02020603050405020304" pitchFamily="18" charset="0"/>
              </a:rPr>
              <a:t>dont les majuscules </a:t>
            </a:r>
            <a:r>
              <a:rPr lang="fr-FR" sz="2000" b="1" dirty="0">
                <a:latin typeface="Aptos" panose="020B0004020202020204" pitchFamily="34" charset="0"/>
                <a:ea typeface="Aptos" panose="020B0004020202020204" pitchFamily="34" charset="0"/>
                <a:cs typeface="Times New Roman" panose="02020603050405020304" pitchFamily="18" charset="0"/>
              </a:rPr>
              <a:t>(CE1 / CE2)</a:t>
            </a:r>
            <a:endParaRPr lang="fr-FR" sz="2800" b="1"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36078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7530E2F-B2D3-2F0F-B068-0E592713F664}"/>
              </a:ext>
            </a:extLst>
          </p:cNvPr>
          <p:cNvPicPr>
            <a:picLocks noChangeAspect="1"/>
          </p:cNvPicPr>
          <p:nvPr/>
        </p:nvPicPr>
        <p:blipFill>
          <a:blip r:embed="rId2"/>
          <a:stretch>
            <a:fillRect/>
          </a:stretch>
        </p:blipFill>
        <p:spPr>
          <a:xfrm>
            <a:off x="5181601" y="2174226"/>
            <a:ext cx="6653031" cy="4144512"/>
          </a:xfrm>
          <a:prstGeom prst="rect">
            <a:avLst/>
          </a:prstGeom>
        </p:spPr>
      </p:pic>
      <p:pic>
        <p:nvPicPr>
          <p:cNvPr id="5" name="Image 4">
            <a:extLst>
              <a:ext uri="{FF2B5EF4-FFF2-40B4-BE49-F238E27FC236}">
                <a16:creationId xmlns:a16="http://schemas.microsoft.com/office/drawing/2014/main" id="{A49083B2-1DB6-CB9E-E1A6-54C2ADFF29CA}"/>
              </a:ext>
            </a:extLst>
          </p:cNvPr>
          <p:cNvPicPr>
            <a:picLocks noChangeAspect="1"/>
          </p:cNvPicPr>
          <p:nvPr/>
        </p:nvPicPr>
        <p:blipFill>
          <a:blip r:embed="rId3"/>
          <a:stretch>
            <a:fillRect/>
          </a:stretch>
        </p:blipFill>
        <p:spPr>
          <a:xfrm>
            <a:off x="260894" y="309127"/>
            <a:ext cx="4448796" cy="6239746"/>
          </a:xfrm>
          <a:prstGeom prst="rect">
            <a:avLst/>
          </a:prstGeom>
        </p:spPr>
      </p:pic>
      <p:sp>
        <p:nvSpPr>
          <p:cNvPr id="6" name="Ellipse 5">
            <a:extLst>
              <a:ext uri="{FF2B5EF4-FFF2-40B4-BE49-F238E27FC236}">
                <a16:creationId xmlns:a16="http://schemas.microsoft.com/office/drawing/2014/main" id="{7B703205-A113-9906-2967-165FC1BDC944}"/>
              </a:ext>
            </a:extLst>
          </p:cNvPr>
          <p:cNvSpPr/>
          <p:nvPr/>
        </p:nvSpPr>
        <p:spPr>
          <a:xfrm>
            <a:off x="5884069" y="809082"/>
            <a:ext cx="2453833" cy="567160"/>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t>2020</a:t>
            </a:r>
          </a:p>
        </p:txBody>
      </p:sp>
      <p:pic>
        <p:nvPicPr>
          <p:cNvPr id="7" name="Image 6" descr="Une image contenant texte, capture d’écran, Police, conception&#10;&#10;Le contenu généré par l’IA peut être incorrect.">
            <a:extLst>
              <a:ext uri="{FF2B5EF4-FFF2-40B4-BE49-F238E27FC236}">
                <a16:creationId xmlns:a16="http://schemas.microsoft.com/office/drawing/2014/main" id="{C93B3EBB-3236-25DB-394B-DC55B029D61C}"/>
              </a:ext>
            </a:extLst>
          </p:cNvPr>
          <p:cNvPicPr>
            <a:picLocks noChangeAspect="1"/>
          </p:cNvPicPr>
          <p:nvPr/>
        </p:nvPicPr>
        <p:blipFill>
          <a:blip r:embed="rId4"/>
          <a:stretch>
            <a:fillRect/>
          </a:stretch>
        </p:blipFill>
        <p:spPr>
          <a:xfrm rot="1058870">
            <a:off x="10167911" y="877957"/>
            <a:ext cx="1491264" cy="2025448"/>
          </a:xfrm>
          <a:prstGeom prst="rect">
            <a:avLst/>
          </a:prstGeom>
        </p:spPr>
      </p:pic>
      <p:sp>
        <p:nvSpPr>
          <p:cNvPr id="8" name="Rectangle 7">
            <a:extLst>
              <a:ext uri="{FF2B5EF4-FFF2-40B4-BE49-F238E27FC236}">
                <a16:creationId xmlns:a16="http://schemas.microsoft.com/office/drawing/2014/main" id="{4BE68BCE-DC54-F57D-4E44-A0A62A53DC15}"/>
              </a:ext>
            </a:extLst>
          </p:cNvPr>
          <p:cNvSpPr/>
          <p:nvPr/>
        </p:nvSpPr>
        <p:spPr>
          <a:xfrm>
            <a:off x="1326565" y="141686"/>
            <a:ext cx="9585275" cy="56716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ln w="0"/>
                <a:solidFill>
                  <a:schemeClr val="tx1"/>
                </a:solidFill>
                <a:effectLst>
                  <a:outerShdw blurRad="38100" dist="19050" dir="2700000" algn="tl" rotWithShape="0">
                    <a:schemeClr val="dk1">
                      <a:alpha val="40000"/>
                    </a:schemeClr>
                  </a:outerShdw>
                </a:effectLst>
              </a:rPr>
              <a:t>Passage d’une logique de progression au sein du </a:t>
            </a:r>
            <a:r>
              <a:rPr lang="fr-FR" sz="3600" b="1" dirty="0">
                <a:ln w="0"/>
                <a:solidFill>
                  <a:schemeClr val="tx1"/>
                </a:solidFill>
                <a:effectLst>
                  <a:outerShdw blurRad="38100" dist="19050" dir="2700000" algn="tl" rotWithShape="0">
                    <a:schemeClr val="dk1">
                      <a:alpha val="40000"/>
                    </a:schemeClr>
                  </a:outerShdw>
                </a:effectLst>
              </a:rPr>
              <a:t>cycle</a:t>
            </a:r>
            <a:endParaRPr lang="fr-FR" sz="2800" b="1" dirty="0">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C6805491-63AC-4F78-C5F5-023F0616288E}"/>
              </a:ext>
            </a:extLst>
          </p:cNvPr>
          <p:cNvSpPr/>
          <p:nvPr/>
        </p:nvSpPr>
        <p:spPr>
          <a:xfrm>
            <a:off x="4149969" y="6169906"/>
            <a:ext cx="7444153" cy="567159"/>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 repères indicatifs (annexes aux programmes)</a:t>
            </a:r>
          </a:p>
        </p:txBody>
      </p:sp>
    </p:spTree>
    <p:extLst>
      <p:ext uri="{BB962C8B-B14F-4D97-AF65-F5344CB8AC3E}">
        <p14:creationId xmlns:p14="http://schemas.microsoft.com/office/powerpoint/2010/main" val="1407675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3636C-6EFA-59BD-7054-7E02173F705A}"/>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D0B11AF7-C211-8FCC-EACD-3B1BA58FEAAB}"/>
              </a:ext>
            </a:extLst>
          </p:cNvPr>
          <p:cNvGrpSpPr/>
          <p:nvPr/>
        </p:nvGrpSpPr>
        <p:grpSpPr>
          <a:xfrm>
            <a:off x="-148995" y="-643931"/>
            <a:ext cx="12340995" cy="7470411"/>
            <a:chOff x="0" y="-38100"/>
            <a:chExt cx="5189918" cy="3281315"/>
          </a:xfrm>
        </p:grpSpPr>
        <p:sp>
          <p:nvSpPr>
            <p:cNvPr id="5" name="Freeform 4">
              <a:extLst>
                <a:ext uri="{FF2B5EF4-FFF2-40B4-BE49-F238E27FC236}">
                  <a16:creationId xmlns:a16="http://schemas.microsoft.com/office/drawing/2014/main" id="{FAB7300D-3A25-7C3B-1910-EB6C4B955694}"/>
                </a:ext>
              </a:extLst>
            </p:cNvPr>
            <p:cNvSpPr/>
            <p:nvPr/>
          </p:nvSpPr>
          <p:spPr>
            <a:xfrm>
              <a:off x="194569" y="367116"/>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dirty="0"/>
            </a:p>
          </p:txBody>
        </p:sp>
        <p:sp>
          <p:nvSpPr>
            <p:cNvPr id="9" name="TextBox 5">
              <a:extLst>
                <a:ext uri="{FF2B5EF4-FFF2-40B4-BE49-F238E27FC236}">
                  <a16:creationId xmlns:a16="http://schemas.microsoft.com/office/drawing/2014/main" id="{4BB7417A-79AA-7A1E-B85F-53C139305E11}"/>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4" name="Rectangle 3">
            <a:extLst>
              <a:ext uri="{FF2B5EF4-FFF2-40B4-BE49-F238E27FC236}">
                <a16:creationId xmlns:a16="http://schemas.microsoft.com/office/drawing/2014/main" id="{4D8FE4D4-20C0-5C04-5B0D-B2D4010294DD}"/>
              </a:ext>
            </a:extLst>
          </p:cNvPr>
          <p:cNvSpPr/>
          <p:nvPr/>
        </p:nvSpPr>
        <p:spPr>
          <a:xfrm>
            <a:off x="782936" y="278604"/>
            <a:ext cx="10626127" cy="1077514"/>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ln w="0"/>
                <a:solidFill>
                  <a:schemeClr val="tx1"/>
                </a:solidFill>
                <a:effectLst>
                  <a:outerShdw blurRad="38100" dist="19050" dir="2700000" algn="tl" rotWithShape="0">
                    <a:schemeClr val="dk1">
                      <a:alpha val="40000"/>
                    </a:schemeClr>
                  </a:outerShdw>
                </a:effectLst>
              </a:rPr>
              <a:t>… à une progression par </a:t>
            </a:r>
            <a:r>
              <a:rPr lang="fr-FR" sz="3600" b="1" dirty="0">
                <a:ln w="0"/>
                <a:solidFill>
                  <a:schemeClr val="tx1"/>
                </a:solidFill>
                <a:effectLst>
                  <a:outerShdw blurRad="38100" dist="19050" dir="2700000" algn="tl" rotWithShape="0">
                    <a:schemeClr val="dk1">
                      <a:alpha val="40000"/>
                    </a:schemeClr>
                  </a:outerShdw>
                </a:effectLst>
              </a:rPr>
              <a:t>niveau de classe, </a:t>
            </a:r>
            <a:r>
              <a:rPr lang="fr-FR" sz="2800" b="1" dirty="0">
                <a:ln w="0"/>
                <a:solidFill>
                  <a:schemeClr val="tx1"/>
                </a:solidFill>
                <a:effectLst>
                  <a:outerShdw blurRad="38100" dist="19050" dir="2700000" algn="tl" rotWithShape="0">
                    <a:schemeClr val="dk1">
                      <a:alpha val="40000"/>
                    </a:schemeClr>
                  </a:outerShdw>
                </a:effectLst>
              </a:rPr>
              <a:t>articulée autour</a:t>
            </a:r>
            <a:r>
              <a:rPr lang="fr-FR" sz="3600" b="1" dirty="0">
                <a:ln w="0"/>
                <a:solidFill>
                  <a:schemeClr val="tx1"/>
                </a:solidFill>
                <a:effectLst>
                  <a:outerShdw blurRad="38100" dist="19050" dir="2700000" algn="tl" rotWithShape="0">
                    <a:schemeClr val="dk1">
                      <a:alpha val="40000"/>
                    </a:schemeClr>
                  </a:outerShdw>
                </a:effectLst>
              </a:rPr>
              <a:t> d’objectifs précis</a:t>
            </a:r>
            <a:endParaRPr lang="fr-FR" sz="2800" b="1" dirty="0">
              <a:ln w="0"/>
              <a:solidFill>
                <a:schemeClr val="tx1"/>
              </a:solidFill>
              <a:effectLst>
                <a:outerShdw blurRad="38100" dist="19050" dir="2700000" algn="tl" rotWithShape="0">
                  <a:schemeClr val="dk1">
                    <a:alpha val="40000"/>
                  </a:schemeClr>
                </a:outerShdw>
              </a:effectLst>
            </a:endParaRPr>
          </a:p>
        </p:txBody>
      </p:sp>
      <p:pic>
        <p:nvPicPr>
          <p:cNvPr id="13" name="Image 12">
            <a:extLst>
              <a:ext uri="{FF2B5EF4-FFF2-40B4-BE49-F238E27FC236}">
                <a16:creationId xmlns:a16="http://schemas.microsoft.com/office/drawing/2014/main" id="{DCC65FCB-545D-FFBE-127F-63124746FEE1}"/>
              </a:ext>
            </a:extLst>
          </p:cNvPr>
          <p:cNvPicPr>
            <a:picLocks noChangeAspect="1"/>
          </p:cNvPicPr>
          <p:nvPr/>
        </p:nvPicPr>
        <p:blipFill>
          <a:blip r:embed="rId2"/>
          <a:stretch>
            <a:fillRect/>
          </a:stretch>
        </p:blipFill>
        <p:spPr>
          <a:xfrm>
            <a:off x="644631" y="1489789"/>
            <a:ext cx="7019055" cy="3726931"/>
          </a:xfrm>
          <a:prstGeom prst="rect">
            <a:avLst/>
          </a:prstGeom>
        </p:spPr>
      </p:pic>
      <p:pic>
        <p:nvPicPr>
          <p:cNvPr id="14" name="Image 13">
            <a:extLst>
              <a:ext uri="{FF2B5EF4-FFF2-40B4-BE49-F238E27FC236}">
                <a16:creationId xmlns:a16="http://schemas.microsoft.com/office/drawing/2014/main" id="{75830819-73D0-C713-FD96-D546EE5B041C}"/>
              </a:ext>
            </a:extLst>
          </p:cNvPr>
          <p:cNvPicPr>
            <a:picLocks noChangeAspect="1"/>
          </p:cNvPicPr>
          <p:nvPr/>
        </p:nvPicPr>
        <p:blipFill>
          <a:blip r:embed="rId3"/>
          <a:stretch>
            <a:fillRect/>
          </a:stretch>
        </p:blipFill>
        <p:spPr>
          <a:xfrm>
            <a:off x="3265731" y="2708872"/>
            <a:ext cx="7702832" cy="2823078"/>
          </a:xfrm>
          <a:prstGeom prst="rect">
            <a:avLst/>
          </a:prstGeom>
        </p:spPr>
      </p:pic>
      <p:pic>
        <p:nvPicPr>
          <p:cNvPr id="15" name="Image 14">
            <a:extLst>
              <a:ext uri="{FF2B5EF4-FFF2-40B4-BE49-F238E27FC236}">
                <a16:creationId xmlns:a16="http://schemas.microsoft.com/office/drawing/2014/main" id="{C534AD43-13B0-0E80-0E47-391DF423E598}"/>
              </a:ext>
            </a:extLst>
          </p:cNvPr>
          <p:cNvPicPr>
            <a:picLocks noChangeAspect="1"/>
          </p:cNvPicPr>
          <p:nvPr/>
        </p:nvPicPr>
        <p:blipFill>
          <a:blip r:embed="rId4"/>
          <a:stretch>
            <a:fillRect/>
          </a:stretch>
        </p:blipFill>
        <p:spPr>
          <a:xfrm>
            <a:off x="4671838" y="4359177"/>
            <a:ext cx="7206496" cy="2173822"/>
          </a:xfrm>
          <a:prstGeom prst="rect">
            <a:avLst/>
          </a:prstGeom>
        </p:spPr>
      </p:pic>
      <mc:AlternateContent xmlns:mc="http://schemas.openxmlformats.org/markup-compatibility/2006" xmlns:p14="http://schemas.microsoft.com/office/powerpoint/2010/main">
        <mc:Choice Requires="p14">
          <p:contentPart p14:bwMode="auto" r:id="rId5">
            <p14:nvContentPartPr>
              <p14:cNvPr id="16" name="Encre 15">
                <a:extLst>
                  <a:ext uri="{FF2B5EF4-FFF2-40B4-BE49-F238E27FC236}">
                    <a16:creationId xmlns:a16="http://schemas.microsoft.com/office/drawing/2014/main" id="{35E9EE4C-FD39-6C0F-BE10-AC0F18322A45}"/>
                  </a:ext>
                </a:extLst>
              </p14:cNvPr>
              <p14:cNvContentPartPr/>
              <p14:nvPr/>
            </p14:nvContentPartPr>
            <p14:xfrm>
              <a:off x="644631" y="1521319"/>
              <a:ext cx="1900237" cy="511175"/>
            </p14:xfrm>
          </p:contentPart>
        </mc:Choice>
        <mc:Fallback xmlns="">
          <p:pic>
            <p:nvPicPr>
              <p:cNvPr id="16" name="Encre 15">
                <a:extLst>
                  <a:ext uri="{FF2B5EF4-FFF2-40B4-BE49-F238E27FC236}">
                    <a16:creationId xmlns:a16="http://schemas.microsoft.com/office/drawing/2014/main" id="{35E9EE4C-FD39-6C0F-BE10-AC0F18322A45}"/>
                  </a:ext>
                </a:extLst>
              </p:cNvPr>
              <p:cNvPicPr/>
              <p:nvPr/>
            </p:nvPicPr>
            <p:blipFill>
              <a:blip r:embed="rId6"/>
              <a:stretch>
                <a:fillRect/>
              </a:stretch>
            </p:blipFill>
            <p:spPr>
              <a:xfrm>
                <a:off x="626626" y="1485371"/>
                <a:ext cx="1935887" cy="58271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Encre 16">
                <a:extLst>
                  <a:ext uri="{FF2B5EF4-FFF2-40B4-BE49-F238E27FC236}">
                    <a16:creationId xmlns:a16="http://schemas.microsoft.com/office/drawing/2014/main" id="{E16A52C9-6F7E-58A2-FE07-F3E164DC1A21}"/>
                  </a:ext>
                </a:extLst>
              </p14:cNvPr>
              <p14:cNvContentPartPr/>
              <p14:nvPr/>
            </p14:nvContentPartPr>
            <p14:xfrm>
              <a:off x="3484618" y="2544116"/>
              <a:ext cx="3225800" cy="627063"/>
            </p14:xfrm>
          </p:contentPart>
        </mc:Choice>
        <mc:Fallback xmlns="">
          <p:pic>
            <p:nvPicPr>
              <p:cNvPr id="17" name="Encre 16">
                <a:extLst>
                  <a:ext uri="{FF2B5EF4-FFF2-40B4-BE49-F238E27FC236}">
                    <a16:creationId xmlns:a16="http://schemas.microsoft.com/office/drawing/2014/main" id="{E16A52C9-6F7E-58A2-FE07-F3E164DC1A21}"/>
                  </a:ext>
                </a:extLst>
              </p:cNvPr>
              <p:cNvPicPr/>
              <p:nvPr/>
            </p:nvPicPr>
            <p:blipFill>
              <a:blip r:embed="rId8"/>
              <a:stretch>
                <a:fillRect/>
              </a:stretch>
            </p:blipFill>
            <p:spPr>
              <a:xfrm>
                <a:off x="3466611" y="2508140"/>
                <a:ext cx="3261454" cy="69865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Encre 17">
                <a:extLst>
                  <a:ext uri="{FF2B5EF4-FFF2-40B4-BE49-F238E27FC236}">
                    <a16:creationId xmlns:a16="http://schemas.microsoft.com/office/drawing/2014/main" id="{EE288FB4-9FBE-A729-E862-40354472A0D8}"/>
                  </a:ext>
                </a:extLst>
              </p14:cNvPr>
              <p14:cNvContentPartPr/>
              <p14:nvPr/>
            </p14:nvContentPartPr>
            <p14:xfrm>
              <a:off x="4671838" y="4225506"/>
              <a:ext cx="3588388" cy="619125"/>
            </p14:xfrm>
          </p:contentPart>
        </mc:Choice>
        <mc:Fallback xmlns="">
          <p:pic>
            <p:nvPicPr>
              <p:cNvPr id="18" name="Encre 17">
                <a:extLst>
                  <a:ext uri="{FF2B5EF4-FFF2-40B4-BE49-F238E27FC236}">
                    <a16:creationId xmlns:a16="http://schemas.microsoft.com/office/drawing/2014/main" id="{EE288FB4-9FBE-A729-E862-40354472A0D8}"/>
                  </a:ext>
                </a:extLst>
              </p:cNvPr>
              <p:cNvPicPr/>
              <p:nvPr/>
            </p:nvPicPr>
            <p:blipFill>
              <a:blip r:embed="rId10"/>
              <a:stretch>
                <a:fillRect/>
              </a:stretch>
            </p:blipFill>
            <p:spPr>
              <a:xfrm>
                <a:off x="4653835" y="4189510"/>
                <a:ext cx="3624034" cy="690756"/>
              </a:xfrm>
              <a:prstGeom prst="rect">
                <a:avLst/>
              </a:prstGeom>
            </p:spPr>
          </p:pic>
        </mc:Fallback>
      </mc:AlternateContent>
    </p:spTree>
    <p:extLst>
      <p:ext uri="{BB962C8B-B14F-4D97-AF65-F5344CB8AC3E}">
        <p14:creationId xmlns:p14="http://schemas.microsoft.com/office/powerpoint/2010/main" val="320015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CC306-75A1-E977-553C-190C2B5539E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8562331C-9B0B-B41E-1271-24306CF4BED8}"/>
              </a:ext>
            </a:extLst>
          </p:cNvPr>
          <p:cNvPicPr>
            <a:picLocks noChangeAspect="1"/>
          </p:cNvPicPr>
          <p:nvPr/>
        </p:nvPicPr>
        <p:blipFill>
          <a:blip r:embed="rId2"/>
          <a:srcRect r="49996"/>
          <a:stretch/>
        </p:blipFill>
        <p:spPr>
          <a:xfrm>
            <a:off x="234462" y="1393121"/>
            <a:ext cx="5146430" cy="5464879"/>
          </a:xfrm>
          <a:prstGeom prst="rect">
            <a:avLst/>
          </a:prstGeom>
        </p:spPr>
      </p:pic>
      <p:sp>
        <p:nvSpPr>
          <p:cNvPr id="4" name="Rectangle 3">
            <a:extLst>
              <a:ext uri="{FF2B5EF4-FFF2-40B4-BE49-F238E27FC236}">
                <a16:creationId xmlns:a16="http://schemas.microsoft.com/office/drawing/2014/main" id="{3A42B0B8-83AB-346F-881E-633520C8C9F7}"/>
              </a:ext>
            </a:extLst>
          </p:cNvPr>
          <p:cNvSpPr/>
          <p:nvPr/>
        </p:nvSpPr>
        <p:spPr>
          <a:xfrm>
            <a:off x="527539" y="247194"/>
            <a:ext cx="10626127" cy="1077514"/>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ln w="0"/>
                <a:solidFill>
                  <a:schemeClr val="tx1"/>
                </a:solidFill>
                <a:effectLst>
                  <a:outerShdw blurRad="38100" dist="19050" dir="2700000" algn="tl" rotWithShape="0">
                    <a:schemeClr val="dk1">
                      <a:alpha val="40000"/>
                    </a:schemeClr>
                  </a:outerShdw>
                </a:effectLst>
              </a:rPr>
              <a:t>Selon un rythme imposé et précis</a:t>
            </a:r>
          </a:p>
        </p:txBody>
      </p:sp>
      <p:pic>
        <p:nvPicPr>
          <p:cNvPr id="6" name="Image 5">
            <a:extLst>
              <a:ext uri="{FF2B5EF4-FFF2-40B4-BE49-F238E27FC236}">
                <a16:creationId xmlns:a16="http://schemas.microsoft.com/office/drawing/2014/main" id="{A99D3136-18AF-C039-DAA5-2A0DB809C81A}"/>
              </a:ext>
            </a:extLst>
          </p:cNvPr>
          <p:cNvPicPr>
            <a:picLocks noChangeAspect="1"/>
          </p:cNvPicPr>
          <p:nvPr/>
        </p:nvPicPr>
        <p:blipFill>
          <a:blip r:embed="rId3"/>
          <a:srcRect r="49577"/>
          <a:stretch/>
        </p:blipFill>
        <p:spPr>
          <a:xfrm>
            <a:off x="5988563" y="2183122"/>
            <a:ext cx="5828300" cy="4236340"/>
          </a:xfrm>
          <a:prstGeom prst="rect">
            <a:avLst/>
          </a:prstGeom>
        </p:spPr>
      </p:pic>
      <p:grpSp>
        <p:nvGrpSpPr>
          <p:cNvPr id="12" name="Groupe 11">
            <a:extLst>
              <a:ext uri="{FF2B5EF4-FFF2-40B4-BE49-F238E27FC236}">
                <a16:creationId xmlns:a16="http://schemas.microsoft.com/office/drawing/2014/main" id="{B09EB4C8-D715-7D91-9265-C635F19A625E}"/>
              </a:ext>
            </a:extLst>
          </p:cNvPr>
          <p:cNvGrpSpPr/>
          <p:nvPr/>
        </p:nvGrpSpPr>
        <p:grpSpPr>
          <a:xfrm>
            <a:off x="2074830" y="2418708"/>
            <a:ext cx="783720" cy="266400"/>
            <a:chOff x="2074830" y="2418708"/>
            <a:chExt cx="783720" cy="26640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5" name="Encre 4">
                  <a:extLst>
                    <a:ext uri="{FF2B5EF4-FFF2-40B4-BE49-F238E27FC236}">
                      <a16:creationId xmlns:a16="http://schemas.microsoft.com/office/drawing/2014/main" id="{9AD4D9C8-6E78-08F5-45F5-65C762348E92}"/>
                    </a:ext>
                  </a:extLst>
                </p14:cNvPr>
                <p14:cNvContentPartPr/>
                <p14:nvPr/>
              </p14:nvContentPartPr>
              <p14:xfrm>
                <a:off x="2076990" y="2510148"/>
                <a:ext cx="781560" cy="59040"/>
              </p14:xfrm>
            </p:contentPart>
          </mc:Choice>
          <mc:Fallback xmlns="">
            <p:pic>
              <p:nvPicPr>
                <p:cNvPr id="5" name="Encre 4">
                  <a:extLst>
                    <a:ext uri="{FF2B5EF4-FFF2-40B4-BE49-F238E27FC236}">
                      <a16:creationId xmlns:a16="http://schemas.microsoft.com/office/drawing/2014/main" id="{9AD4D9C8-6E78-08F5-45F5-65C762348E92}"/>
                    </a:ext>
                  </a:extLst>
                </p:cNvPr>
                <p:cNvPicPr/>
                <p:nvPr/>
              </p:nvPicPr>
              <p:blipFill>
                <a:blip r:embed="rId5"/>
                <a:stretch>
                  <a:fillRect/>
                </a:stretch>
              </p:blipFill>
              <p:spPr>
                <a:xfrm>
                  <a:off x="2041350" y="2294148"/>
                  <a:ext cx="853200" cy="490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Encre 8">
                  <a:extLst>
                    <a:ext uri="{FF2B5EF4-FFF2-40B4-BE49-F238E27FC236}">
                      <a16:creationId xmlns:a16="http://schemas.microsoft.com/office/drawing/2014/main" id="{ECADD093-8BE6-C4E6-17BD-F02B8EF04515}"/>
                    </a:ext>
                  </a:extLst>
                </p14:cNvPr>
                <p14:cNvContentPartPr/>
                <p14:nvPr/>
              </p14:nvContentPartPr>
              <p14:xfrm>
                <a:off x="2074830" y="2418708"/>
                <a:ext cx="205560" cy="266400"/>
              </p14:xfrm>
            </p:contentPart>
          </mc:Choice>
          <mc:Fallback xmlns="">
            <p:pic>
              <p:nvPicPr>
                <p:cNvPr id="9" name="Encre 8">
                  <a:extLst>
                    <a:ext uri="{FF2B5EF4-FFF2-40B4-BE49-F238E27FC236}">
                      <a16:creationId xmlns:a16="http://schemas.microsoft.com/office/drawing/2014/main" id="{ECADD093-8BE6-C4E6-17BD-F02B8EF04515}"/>
                    </a:ext>
                  </a:extLst>
                </p:cNvPr>
                <p:cNvPicPr/>
                <p:nvPr/>
              </p:nvPicPr>
              <p:blipFill>
                <a:blip r:embed="rId7"/>
                <a:stretch>
                  <a:fillRect/>
                </a:stretch>
              </p:blipFill>
              <p:spPr>
                <a:xfrm>
                  <a:off x="2038830" y="2203068"/>
                  <a:ext cx="277200" cy="698040"/>
                </a:xfrm>
                <a:prstGeom prst="rect">
                  <a:avLst/>
                </a:prstGeom>
              </p:spPr>
            </p:pic>
          </mc:Fallback>
        </mc:AlternateContent>
      </p:grpSp>
      <p:grpSp>
        <p:nvGrpSpPr>
          <p:cNvPr id="15" name="Groupe 14">
            <a:extLst>
              <a:ext uri="{FF2B5EF4-FFF2-40B4-BE49-F238E27FC236}">
                <a16:creationId xmlns:a16="http://schemas.microsoft.com/office/drawing/2014/main" id="{F551C18A-D79B-B27B-754F-00988812070D}"/>
              </a:ext>
            </a:extLst>
          </p:cNvPr>
          <p:cNvGrpSpPr/>
          <p:nvPr/>
        </p:nvGrpSpPr>
        <p:grpSpPr>
          <a:xfrm>
            <a:off x="1982670" y="4004508"/>
            <a:ext cx="679320" cy="248400"/>
            <a:chOff x="1982670" y="4004508"/>
            <a:chExt cx="679320" cy="248400"/>
          </a:xfrm>
        </p:grpSpPr>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3" name="Encre 12">
                  <a:extLst>
                    <a:ext uri="{FF2B5EF4-FFF2-40B4-BE49-F238E27FC236}">
                      <a16:creationId xmlns:a16="http://schemas.microsoft.com/office/drawing/2014/main" id="{19E24FB9-3CE7-E5FF-C855-A7D38A5AFD3B}"/>
                    </a:ext>
                  </a:extLst>
                </p14:cNvPr>
                <p14:cNvContentPartPr/>
                <p14:nvPr/>
              </p14:nvContentPartPr>
              <p14:xfrm>
                <a:off x="1982670" y="4118628"/>
                <a:ext cx="679320" cy="36720"/>
              </p14:xfrm>
            </p:contentPart>
          </mc:Choice>
          <mc:Fallback xmlns="">
            <p:pic>
              <p:nvPicPr>
                <p:cNvPr id="13" name="Encre 12">
                  <a:extLst>
                    <a:ext uri="{FF2B5EF4-FFF2-40B4-BE49-F238E27FC236}">
                      <a16:creationId xmlns:a16="http://schemas.microsoft.com/office/drawing/2014/main" id="{19E24FB9-3CE7-E5FF-C855-A7D38A5AFD3B}"/>
                    </a:ext>
                  </a:extLst>
                </p:cNvPr>
                <p:cNvPicPr/>
                <p:nvPr/>
              </p:nvPicPr>
              <p:blipFill>
                <a:blip r:embed="rId9"/>
                <a:stretch>
                  <a:fillRect/>
                </a:stretch>
              </p:blipFill>
              <p:spPr>
                <a:xfrm>
                  <a:off x="1946670" y="3902628"/>
                  <a:ext cx="750960" cy="468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4" name="Encre 13">
                  <a:extLst>
                    <a:ext uri="{FF2B5EF4-FFF2-40B4-BE49-F238E27FC236}">
                      <a16:creationId xmlns:a16="http://schemas.microsoft.com/office/drawing/2014/main" id="{472A44F6-D8F2-6B80-FD84-456B13AED835}"/>
                    </a:ext>
                  </a:extLst>
                </p14:cNvPr>
                <p14:cNvContentPartPr/>
                <p14:nvPr/>
              </p14:nvContentPartPr>
              <p14:xfrm>
                <a:off x="2003550" y="4004508"/>
                <a:ext cx="151200" cy="248400"/>
              </p14:xfrm>
            </p:contentPart>
          </mc:Choice>
          <mc:Fallback xmlns="">
            <p:pic>
              <p:nvPicPr>
                <p:cNvPr id="14" name="Encre 13">
                  <a:extLst>
                    <a:ext uri="{FF2B5EF4-FFF2-40B4-BE49-F238E27FC236}">
                      <a16:creationId xmlns:a16="http://schemas.microsoft.com/office/drawing/2014/main" id="{472A44F6-D8F2-6B80-FD84-456B13AED835}"/>
                    </a:ext>
                  </a:extLst>
                </p:cNvPr>
                <p:cNvPicPr/>
                <p:nvPr/>
              </p:nvPicPr>
              <p:blipFill>
                <a:blip r:embed="rId11"/>
                <a:stretch>
                  <a:fillRect/>
                </a:stretch>
              </p:blipFill>
              <p:spPr>
                <a:xfrm>
                  <a:off x="1967550" y="3788868"/>
                  <a:ext cx="222840" cy="680040"/>
                </a:xfrm>
                <a:prstGeom prst="rect">
                  <a:avLst/>
                </a:prstGeom>
              </p:spPr>
            </p:pic>
          </mc:Fallback>
        </mc:AlternateContent>
      </p:grpSp>
      <p:grpSp>
        <p:nvGrpSpPr>
          <p:cNvPr id="18" name="Groupe 17">
            <a:extLst>
              <a:ext uri="{FF2B5EF4-FFF2-40B4-BE49-F238E27FC236}">
                <a16:creationId xmlns:a16="http://schemas.microsoft.com/office/drawing/2014/main" id="{AAB8C2FE-4533-A8FC-526B-78615FF11997}"/>
              </a:ext>
            </a:extLst>
          </p:cNvPr>
          <p:cNvGrpSpPr/>
          <p:nvPr/>
        </p:nvGrpSpPr>
        <p:grpSpPr>
          <a:xfrm>
            <a:off x="1637790" y="5775348"/>
            <a:ext cx="792720" cy="174240"/>
            <a:chOff x="1637790" y="5775348"/>
            <a:chExt cx="792720" cy="17424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6" name="Encre 15">
                  <a:extLst>
                    <a:ext uri="{FF2B5EF4-FFF2-40B4-BE49-F238E27FC236}">
                      <a16:creationId xmlns:a16="http://schemas.microsoft.com/office/drawing/2014/main" id="{EAD414EE-ABF8-2DF3-434C-02831CEEE903}"/>
                    </a:ext>
                  </a:extLst>
                </p14:cNvPr>
                <p14:cNvContentPartPr/>
                <p14:nvPr/>
              </p14:nvContentPartPr>
              <p14:xfrm>
                <a:off x="1758750" y="5886588"/>
                <a:ext cx="671760" cy="63000"/>
              </p14:xfrm>
            </p:contentPart>
          </mc:Choice>
          <mc:Fallback xmlns="">
            <p:pic>
              <p:nvPicPr>
                <p:cNvPr id="16" name="Encre 15">
                  <a:extLst>
                    <a:ext uri="{FF2B5EF4-FFF2-40B4-BE49-F238E27FC236}">
                      <a16:creationId xmlns:a16="http://schemas.microsoft.com/office/drawing/2014/main" id="{EAD414EE-ABF8-2DF3-434C-02831CEEE903}"/>
                    </a:ext>
                  </a:extLst>
                </p:cNvPr>
                <p:cNvPicPr/>
                <p:nvPr/>
              </p:nvPicPr>
              <p:blipFill>
                <a:blip r:embed="rId13"/>
                <a:stretch>
                  <a:fillRect/>
                </a:stretch>
              </p:blipFill>
              <p:spPr>
                <a:xfrm>
                  <a:off x="1723110" y="5670948"/>
                  <a:ext cx="743400" cy="494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7" name="Encre 16">
                  <a:extLst>
                    <a:ext uri="{FF2B5EF4-FFF2-40B4-BE49-F238E27FC236}">
                      <a16:creationId xmlns:a16="http://schemas.microsoft.com/office/drawing/2014/main" id="{2337649E-FC2B-E5A6-69F7-EA2F664382CF}"/>
                    </a:ext>
                  </a:extLst>
                </p14:cNvPr>
                <p14:cNvContentPartPr/>
                <p14:nvPr/>
              </p14:nvContentPartPr>
              <p14:xfrm>
                <a:off x="1637790" y="5775348"/>
                <a:ext cx="191160" cy="163440"/>
              </p14:xfrm>
            </p:contentPart>
          </mc:Choice>
          <mc:Fallback xmlns="">
            <p:pic>
              <p:nvPicPr>
                <p:cNvPr id="17" name="Encre 16">
                  <a:extLst>
                    <a:ext uri="{FF2B5EF4-FFF2-40B4-BE49-F238E27FC236}">
                      <a16:creationId xmlns:a16="http://schemas.microsoft.com/office/drawing/2014/main" id="{2337649E-FC2B-E5A6-69F7-EA2F664382CF}"/>
                    </a:ext>
                  </a:extLst>
                </p:cNvPr>
                <p:cNvPicPr/>
                <p:nvPr/>
              </p:nvPicPr>
              <p:blipFill>
                <a:blip r:embed="rId15"/>
                <a:stretch>
                  <a:fillRect/>
                </a:stretch>
              </p:blipFill>
              <p:spPr>
                <a:xfrm>
                  <a:off x="1601790" y="5559348"/>
                  <a:ext cx="262800" cy="5950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9" name="Encre 18">
                <a:extLst>
                  <a:ext uri="{FF2B5EF4-FFF2-40B4-BE49-F238E27FC236}">
                    <a16:creationId xmlns:a16="http://schemas.microsoft.com/office/drawing/2014/main" id="{F77D7C04-6BCF-EC48-7B3D-F6558A7F0451}"/>
                  </a:ext>
                </a:extLst>
              </p14:cNvPr>
              <p14:cNvContentPartPr/>
              <p14:nvPr/>
            </p14:nvContentPartPr>
            <p14:xfrm>
              <a:off x="2003550" y="2721998"/>
              <a:ext cx="1067040" cy="323280"/>
            </p14:xfrm>
          </p:contentPart>
        </mc:Choice>
        <mc:Fallback xmlns="">
          <p:pic>
            <p:nvPicPr>
              <p:cNvPr id="19" name="Encre 18">
                <a:extLst>
                  <a:ext uri="{FF2B5EF4-FFF2-40B4-BE49-F238E27FC236}">
                    <a16:creationId xmlns:a16="http://schemas.microsoft.com/office/drawing/2014/main" id="{F77D7C04-6BCF-EC48-7B3D-F6558A7F0451}"/>
                  </a:ext>
                </a:extLst>
              </p:cNvPr>
              <p:cNvPicPr/>
              <p:nvPr/>
            </p:nvPicPr>
            <p:blipFill>
              <a:blip r:embed="rId17"/>
              <a:stretch>
                <a:fillRect/>
              </a:stretch>
            </p:blipFill>
            <p:spPr>
              <a:xfrm>
                <a:off x="1985910" y="2704358"/>
                <a:ext cx="1102680" cy="358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0" name="Encre 19">
                <a:extLst>
                  <a:ext uri="{FF2B5EF4-FFF2-40B4-BE49-F238E27FC236}">
                    <a16:creationId xmlns:a16="http://schemas.microsoft.com/office/drawing/2014/main" id="{C1A05144-F4CD-993B-95A0-845BE6B2587E}"/>
                  </a:ext>
                </a:extLst>
              </p14:cNvPr>
              <p14:cNvContentPartPr/>
              <p14:nvPr/>
            </p14:nvContentPartPr>
            <p14:xfrm>
              <a:off x="2280390" y="4159235"/>
              <a:ext cx="1344960" cy="429840"/>
            </p14:xfrm>
          </p:contentPart>
        </mc:Choice>
        <mc:Fallback xmlns="">
          <p:pic>
            <p:nvPicPr>
              <p:cNvPr id="20" name="Encre 19">
                <a:extLst>
                  <a:ext uri="{FF2B5EF4-FFF2-40B4-BE49-F238E27FC236}">
                    <a16:creationId xmlns:a16="http://schemas.microsoft.com/office/drawing/2014/main" id="{C1A05144-F4CD-993B-95A0-845BE6B2587E}"/>
                  </a:ext>
                </a:extLst>
              </p:cNvPr>
              <p:cNvPicPr/>
              <p:nvPr/>
            </p:nvPicPr>
            <p:blipFill>
              <a:blip r:embed="rId19"/>
              <a:stretch>
                <a:fillRect/>
              </a:stretch>
            </p:blipFill>
            <p:spPr>
              <a:xfrm>
                <a:off x="2262390" y="4141595"/>
                <a:ext cx="1380600" cy="465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1" name="Encre 20">
                <a:extLst>
                  <a:ext uri="{FF2B5EF4-FFF2-40B4-BE49-F238E27FC236}">
                    <a16:creationId xmlns:a16="http://schemas.microsoft.com/office/drawing/2014/main" id="{C99132D9-D5F7-8CB9-85A1-33D93F92F24C}"/>
                  </a:ext>
                </a:extLst>
              </p14:cNvPr>
              <p14:cNvContentPartPr/>
              <p14:nvPr/>
            </p14:nvContentPartPr>
            <p14:xfrm>
              <a:off x="1758750" y="5399455"/>
              <a:ext cx="1344960" cy="570240"/>
            </p14:xfrm>
          </p:contentPart>
        </mc:Choice>
        <mc:Fallback xmlns="">
          <p:pic>
            <p:nvPicPr>
              <p:cNvPr id="21" name="Encre 20">
                <a:extLst>
                  <a:ext uri="{FF2B5EF4-FFF2-40B4-BE49-F238E27FC236}">
                    <a16:creationId xmlns:a16="http://schemas.microsoft.com/office/drawing/2014/main" id="{C99132D9-D5F7-8CB9-85A1-33D93F92F24C}"/>
                  </a:ext>
                </a:extLst>
              </p:cNvPr>
              <p:cNvPicPr/>
              <p:nvPr/>
            </p:nvPicPr>
            <p:blipFill>
              <a:blip r:embed="rId21"/>
              <a:stretch>
                <a:fillRect/>
              </a:stretch>
            </p:blipFill>
            <p:spPr>
              <a:xfrm>
                <a:off x="1740750" y="5381815"/>
                <a:ext cx="1380600" cy="605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2" name="Encre 21">
                <a:extLst>
                  <a:ext uri="{FF2B5EF4-FFF2-40B4-BE49-F238E27FC236}">
                    <a16:creationId xmlns:a16="http://schemas.microsoft.com/office/drawing/2014/main" id="{97C44B8F-40C7-7F96-3B01-B6453073B522}"/>
                  </a:ext>
                </a:extLst>
              </p14:cNvPr>
              <p14:cNvContentPartPr/>
              <p14:nvPr/>
            </p14:nvContentPartPr>
            <p14:xfrm>
              <a:off x="1540590" y="6208322"/>
              <a:ext cx="2059200" cy="422280"/>
            </p14:xfrm>
          </p:contentPart>
        </mc:Choice>
        <mc:Fallback xmlns="">
          <p:pic>
            <p:nvPicPr>
              <p:cNvPr id="22" name="Encre 21">
                <a:extLst>
                  <a:ext uri="{FF2B5EF4-FFF2-40B4-BE49-F238E27FC236}">
                    <a16:creationId xmlns:a16="http://schemas.microsoft.com/office/drawing/2014/main" id="{97C44B8F-40C7-7F96-3B01-B6453073B522}"/>
                  </a:ext>
                </a:extLst>
              </p:cNvPr>
              <p:cNvPicPr/>
              <p:nvPr/>
            </p:nvPicPr>
            <p:blipFill>
              <a:blip r:embed="rId23"/>
              <a:stretch>
                <a:fillRect/>
              </a:stretch>
            </p:blipFill>
            <p:spPr>
              <a:xfrm>
                <a:off x="1522590" y="6190682"/>
                <a:ext cx="2094840" cy="457920"/>
              </a:xfrm>
              <a:prstGeom prst="rect">
                <a:avLst/>
              </a:prstGeom>
            </p:spPr>
          </p:pic>
        </mc:Fallback>
      </mc:AlternateContent>
    </p:spTree>
    <p:extLst>
      <p:ext uri="{BB962C8B-B14F-4D97-AF65-F5344CB8AC3E}">
        <p14:creationId xmlns:p14="http://schemas.microsoft.com/office/powerpoint/2010/main" val="80594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A68082D-8843-4025-D021-801669307BD2}"/>
              </a:ext>
            </a:extLst>
          </p:cNvPr>
          <p:cNvPicPr>
            <a:picLocks noChangeAspect="1"/>
          </p:cNvPicPr>
          <p:nvPr/>
        </p:nvPicPr>
        <p:blipFill>
          <a:blip r:embed="rId3"/>
          <a:stretch>
            <a:fillRect/>
          </a:stretch>
        </p:blipFill>
        <p:spPr>
          <a:xfrm>
            <a:off x="3799202" y="0"/>
            <a:ext cx="7735380" cy="6639852"/>
          </a:xfrm>
          <a:prstGeom prst="rect">
            <a:avLst/>
          </a:prstGeom>
        </p:spPr>
      </p:pic>
      <p:sp>
        <p:nvSpPr>
          <p:cNvPr id="10" name="Rectangle 9">
            <a:extLst>
              <a:ext uri="{FF2B5EF4-FFF2-40B4-BE49-F238E27FC236}">
                <a16:creationId xmlns:a16="http://schemas.microsoft.com/office/drawing/2014/main" id="{49EE4484-F79B-D361-8516-284D8D246DB5}"/>
              </a:ext>
            </a:extLst>
          </p:cNvPr>
          <p:cNvSpPr/>
          <p:nvPr/>
        </p:nvSpPr>
        <p:spPr>
          <a:xfrm>
            <a:off x="412385" y="369053"/>
            <a:ext cx="2905246" cy="36754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t>Tableau de fréquence des temps d’apprentissage pour les </a:t>
            </a:r>
            <a:r>
              <a:rPr lang="fr-FR" sz="2800" b="1" dirty="0">
                <a:solidFill>
                  <a:srgbClr val="FFC000"/>
                </a:solidFill>
              </a:rPr>
              <a:t>10h hebdomadaires </a:t>
            </a:r>
            <a:r>
              <a:rPr lang="fr-FR" sz="2400" b="1" dirty="0"/>
              <a:t>dédiées à l’enseignement du français</a:t>
            </a:r>
          </a:p>
        </p:txBody>
      </p:sp>
      <p:pic>
        <p:nvPicPr>
          <p:cNvPr id="12" name="Graphique 11" descr="Retour avec un remplissage uni">
            <a:extLst>
              <a:ext uri="{FF2B5EF4-FFF2-40B4-BE49-F238E27FC236}">
                <a16:creationId xmlns:a16="http://schemas.microsoft.com/office/drawing/2014/main" id="{33F2D787-EE78-81FF-7941-67D6D96E3E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957860">
            <a:off x="200217" y="3827583"/>
            <a:ext cx="914400" cy="914400"/>
          </a:xfrm>
          <a:prstGeom prst="rect">
            <a:avLst/>
          </a:prstGeom>
        </p:spPr>
      </p:pic>
      <mc:AlternateContent xmlns:mc="http://schemas.openxmlformats.org/markup-compatibility/2006" xmlns:p14="http://schemas.microsoft.com/office/powerpoint/2010/main">
        <mc:Choice Requires="p14">
          <p:contentPart p14:bwMode="auto" r:id="rId6">
            <p14:nvContentPartPr>
              <p14:cNvPr id="13" name="Encre 12">
                <a:extLst>
                  <a:ext uri="{FF2B5EF4-FFF2-40B4-BE49-F238E27FC236}">
                    <a16:creationId xmlns:a16="http://schemas.microsoft.com/office/drawing/2014/main" id="{33D53AFA-6E9B-A749-7EF5-0B0B3CD37375}"/>
                  </a:ext>
                </a:extLst>
              </p14:cNvPr>
              <p14:cNvContentPartPr/>
              <p14:nvPr/>
            </p14:nvContentPartPr>
            <p14:xfrm>
              <a:off x="6989550" y="5635308"/>
              <a:ext cx="2426760" cy="811800"/>
            </p14:xfrm>
          </p:contentPart>
        </mc:Choice>
        <mc:Fallback xmlns="">
          <p:pic>
            <p:nvPicPr>
              <p:cNvPr id="13" name="Encre 12">
                <a:extLst>
                  <a:ext uri="{FF2B5EF4-FFF2-40B4-BE49-F238E27FC236}">
                    <a16:creationId xmlns:a16="http://schemas.microsoft.com/office/drawing/2014/main" id="{33D53AFA-6E9B-A749-7EF5-0B0B3CD37375}"/>
                  </a:ext>
                </a:extLst>
              </p:cNvPr>
              <p:cNvPicPr/>
              <p:nvPr/>
            </p:nvPicPr>
            <p:blipFill>
              <a:blip r:embed="rId7"/>
              <a:stretch>
                <a:fillRect/>
              </a:stretch>
            </p:blipFill>
            <p:spPr>
              <a:xfrm>
                <a:off x="6971550" y="5599308"/>
                <a:ext cx="2462400" cy="883440"/>
              </a:xfrm>
              <a:prstGeom prst="rect">
                <a:avLst/>
              </a:prstGeom>
            </p:spPr>
          </p:pic>
        </mc:Fallback>
      </mc:AlternateContent>
      <p:sp>
        <p:nvSpPr>
          <p:cNvPr id="15" name="Rectangle : coins arrondis 14">
            <a:extLst>
              <a:ext uri="{FF2B5EF4-FFF2-40B4-BE49-F238E27FC236}">
                <a16:creationId xmlns:a16="http://schemas.microsoft.com/office/drawing/2014/main" id="{8A0CC2FD-995C-D01D-89AE-03C1F8B002BB}"/>
              </a:ext>
            </a:extLst>
          </p:cNvPr>
          <p:cNvSpPr/>
          <p:nvPr/>
        </p:nvSpPr>
        <p:spPr>
          <a:xfrm>
            <a:off x="657417" y="4772352"/>
            <a:ext cx="2905246" cy="1477109"/>
          </a:xfrm>
          <a:prstGeom prst="roundRect">
            <a:avLst/>
          </a:prstGeom>
          <a:solidFill>
            <a:schemeClr val="bg1"/>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solidFill>
              </a:rPr>
              <a:t>Dont </a:t>
            </a:r>
            <a:r>
              <a:rPr lang="fr-FR" sz="2800" b="1" dirty="0">
                <a:solidFill>
                  <a:schemeClr val="accent1"/>
                </a:solidFill>
              </a:rPr>
              <a:t>3 h</a:t>
            </a:r>
            <a:r>
              <a:rPr lang="fr-FR" dirty="0">
                <a:solidFill>
                  <a:schemeClr val="accent1"/>
                </a:solidFill>
              </a:rPr>
              <a:t> pour </a:t>
            </a:r>
            <a:r>
              <a:rPr lang="fr-FR" sz="2000" b="1" dirty="0">
                <a:solidFill>
                  <a:schemeClr val="accent1"/>
                </a:solidFill>
              </a:rPr>
              <a:t>l’enseignement </a:t>
            </a:r>
            <a:r>
              <a:rPr lang="fr-FR" sz="2000" b="1" u="sng" dirty="0">
                <a:solidFill>
                  <a:schemeClr val="accent1"/>
                </a:solidFill>
              </a:rPr>
              <a:t>explicite</a:t>
            </a:r>
            <a:r>
              <a:rPr lang="fr-FR" sz="2000" b="1" dirty="0">
                <a:solidFill>
                  <a:schemeClr val="accent1"/>
                </a:solidFill>
              </a:rPr>
              <a:t> de la langue (grammaire/</a:t>
            </a:r>
            <a:r>
              <a:rPr lang="fr-FR" sz="2000" b="1" dirty="0" err="1">
                <a:solidFill>
                  <a:schemeClr val="accent1"/>
                </a:solidFill>
              </a:rPr>
              <a:t>orth</a:t>
            </a:r>
            <a:r>
              <a:rPr lang="fr-FR" sz="2000" b="1" dirty="0">
                <a:solidFill>
                  <a:schemeClr val="accent1"/>
                </a:solidFill>
              </a:rPr>
              <a:t>)</a:t>
            </a:r>
            <a:endParaRPr lang="fr-FR" b="1" dirty="0">
              <a:solidFill>
                <a:schemeClr val="accent1"/>
              </a:solidFill>
            </a:endParaRPr>
          </a:p>
        </p:txBody>
      </p:sp>
    </p:spTree>
    <p:extLst>
      <p:ext uri="{BB962C8B-B14F-4D97-AF65-F5344CB8AC3E}">
        <p14:creationId xmlns:p14="http://schemas.microsoft.com/office/powerpoint/2010/main" val="1334888448"/>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2B05D6F-8AA8-5077-09B9-AFC58E6AAEE4}"/>
              </a:ext>
            </a:extLst>
          </p:cNvPr>
          <p:cNvPicPr>
            <a:picLocks noChangeAspect="1"/>
          </p:cNvPicPr>
          <p:nvPr/>
        </p:nvPicPr>
        <p:blipFill>
          <a:blip r:embed="rId2"/>
          <a:stretch>
            <a:fillRect/>
          </a:stretch>
        </p:blipFill>
        <p:spPr>
          <a:xfrm>
            <a:off x="687390" y="1938631"/>
            <a:ext cx="10817219" cy="3965458"/>
          </a:xfrm>
          <a:prstGeom prst="rect">
            <a:avLst/>
          </a:prstGeom>
        </p:spPr>
      </p:pic>
      <p:sp>
        <p:nvSpPr>
          <p:cNvPr id="3" name="Rectangle 2">
            <a:extLst>
              <a:ext uri="{FF2B5EF4-FFF2-40B4-BE49-F238E27FC236}">
                <a16:creationId xmlns:a16="http://schemas.microsoft.com/office/drawing/2014/main" id="{A6EA40C6-F860-AD9B-0C5E-DB645D7A7954}"/>
              </a:ext>
            </a:extLst>
          </p:cNvPr>
          <p:cNvSpPr/>
          <p:nvPr/>
        </p:nvSpPr>
        <p:spPr>
          <a:xfrm>
            <a:off x="782935" y="633674"/>
            <a:ext cx="10626127" cy="640473"/>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ln w="0"/>
                <a:solidFill>
                  <a:schemeClr val="tx1"/>
                </a:solidFill>
                <a:effectLst>
                  <a:outerShdw blurRad="38100" dist="19050" dir="2700000" algn="tl" rotWithShape="0">
                    <a:schemeClr val="dk1">
                      <a:alpha val="40000"/>
                    </a:schemeClr>
                  </a:outerShdw>
                </a:effectLst>
              </a:rPr>
              <a:t>Des exemples de réussite…</a:t>
            </a:r>
          </a:p>
        </p:txBody>
      </p:sp>
    </p:spTree>
    <p:extLst>
      <p:ext uri="{BB962C8B-B14F-4D97-AF65-F5344CB8AC3E}">
        <p14:creationId xmlns:p14="http://schemas.microsoft.com/office/powerpoint/2010/main" val="3825060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89EABBD-6469-5FE7-1931-65AF75428164}"/>
              </a:ext>
            </a:extLst>
          </p:cNvPr>
          <p:cNvPicPr>
            <a:picLocks noChangeAspect="1"/>
          </p:cNvPicPr>
          <p:nvPr/>
        </p:nvPicPr>
        <p:blipFill>
          <a:blip r:embed="rId2"/>
          <a:stretch>
            <a:fillRect/>
          </a:stretch>
        </p:blipFill>
        <p:spPr>
          <a:xfrm>
            <a:off x="5849258" y="1092444"/>
            <a:ext cx="4927507" cy="4653757"/>
          </a:xfrm>
          <a:prstGeom prst="rect">
            <a:avLst/>
          </a:prstGeom>
        </p:spPr>
      </p:pic>
      <p:sp>
        <p:nvSpPr>
          <p:cNvPr id="12" name="Rectangle 11">
            <a:extLst>
              <a:ext uri="{FF2B5EF4-FFF2-40B4-BE49-F238E27FC236}">
                <a16:creationId xmlns:a16="http://schemas.microsoft.com/office/drawing/2014/main" id="{B60138F5-1481-47E9-C57D-5E2DD2EFC14F}"/>
              </a:ext>
            </a:extLst>
          </p:cNvPr>
          <p:cNvSpPr/>
          <p:nvPr/>
        </p:nvSpPr>
        <p:spPr>
          <a:xfrm>
            <a:off x="782935" y="182006"/>
            <a:ext cx="10626127" cy="640473"/>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ln w="0"/>
                <a:solidFill>
                  <a:schemeClr val="tx1"/>
                </a:solidFill>
                <a:effectLst>
                  <a:outerShdw blurRad="38100" dist="19050" dir="2700000" algn="tl" rotWithShape="0">
                    <a:schemeClr val="dk1">
                      <a:alpha val="40000"/>
                    </a:schemeClr>
                  </a:outerShdw>
                </a:effectLst>
              </a:rPr>
              <a:t>Un enseignement </a:t>
            </a:r>
            <a:r>
              <a:rPr lang="fr-FR" sz="3600" b="1" dirty="0">
                <a:ln w="0"/>
                <a:solidFill>
                  <a:schemeClr val="tx1"/>
                </a:solidFill>
                <a:effectLst>
                  <a:outerShdw blurRad="38100" dist="19050" dir="2700000" algn="tl" rotWithShape="0">
                    <a:schemeClr val="dk1">
                      <a:alpha val="40000"/>
                    </a:schemeClr>
                  </a:outerShdw>
                </a:effectLst>
              </a:rPr>
              <a:t>explicite</a:t>
            </a:r>
            <a:endParaRPr lang="fr-FR" sz="2800" b="1" dirty="0">
              <a:ln w="0"/>
              <a:solidFill>
                <a:schemeClr val="tx1"/>
              </a:solidFill>
              <a:effectLst>
                <a:outerShdw blurRad="38100" dist="19050" dir="2700000" algn="tl" rotWithShape="0">
                  <a:schemeClr val="dk1">
                    <a:alpha val="40000"/>
                  </a:schemeClr>
                </a:outerShdw>
              </a:effectLst>
            </a:endParaRPr>
          </a:p>
        </p:txBody>
      </p:sp>
      <p:sp>
        <p:nvSpPr>
          <p:cNvPr id="14" name="ZoneTexte 13">
            <a:extLst>
              <a:ext uri="{FF2B5EF4-FFF2-40B4-BE49-F238E27FC236}">
                <a16:creationId xmlns:a16="http://schemas.microsoft.com/office/drawing/2014/main" id="{EFB7408E-E443-AE63-236D-A262C77436C3}"/>
              </a:ext>
            </a:extLst>
          </p:cNvPr>
          <p:cNvSpPr txBox="1"/>
          <p:nvPr/>
        </p:nvSpPr>
        <p:spPr>
          <a:xfrm>
            <a:off x="155331" y="1391036"/>
            <a:ext cx="5319346" cy="2862322"/>
          </a:xfrm>
          <a:prstGeom prst="rect">
            <a:avLst/>
          </a:prstGeom>
          <a:noFill/>
        </p:spPr>
        <p:txBody>
          <a:bodyPr wrap="square">
            <a:spAutoFit/>
          </a:bodyPr>
          <a:lstStyle/>
          <a:p>
            <a:r>
              <a:rPr lang="fr-FR" sz="2800" b="1" dirty="0">
                <a:solidFill>
                  <a:schemeClr val="tx2">
                    <a:lumMod val="90000"/>
                    <a:lumOff val="10000"/>
                  </a:schemeClr>
                </a:solidFill>
              </a:rPr>
              <a:t>Principes </a:t>
            </a:r>
          </a:p>
          <a:p>
            <a:r>
              <a:rPr lang="fr-FR" sz="2400" b="1" dirty="0"/>
              <a:t>« Tout comme l’ensemble des domaines du cycle 2, l’enseignement du français participe à établir les savoirs fondamentaux des élèves dans le cadre d’un </a:t>
            </a:r>
            <a:r>
              <a:rPr lang="fr-FR" sz="2800" b="1" dirty="0">
                <a:highlight>
                  <a:srgbClr val="FFFF00"/>
                </a:highlight>
              </a:rPr>
              <a:t>enseignement explicite</a:t>
            </a:r>
            <a:r>
              <a:rPr lang="fr-FR" sz="2400" b="1" dirty="0">
                <a:highlight>
                  <a:srgbClr val="FFFF00"/>
                </a:highlight>
              </a:rPr>
              <a:t>, </a:t>
            </a:r>
            <a:r>
              <a:rPr lang="fr-FR" sz="2400" b="1" dirty="0"/>
              <a:t>structuré et progressif »</a:t>
            </a:r>
          </a:p>
        </p:txBody>
      </p:sp>
      <mc:AlternateContent xmlns:mc="http://schemas.openxmlformats.org/markup-compatibility/2006" xmlns:p14="http://schemas.microsoft.com/office/powerpoint/2010/main">
        <mc:Choice Requires="p14">
          <p:contentPart p14:bwMode="auto" r:id="rId3">
            <p14:nvContentPartPr>
              <p14:cNvPr id="17" name="Encre 16">
                <a:extLst>
                  <a:ext uri="{FF2B5EF4-FFF2-40B4-BE49-F238E27FC236}">
                    <a16:creationId xmlns:a16="http://schemas.microsoft.com/office/drawing/2014/main" id="{0403C70E-25D5-C247-F6B1-103431F2192F}"/>
                  </a:ext>
                </a:extLst>
              </p14:cNvPr>
              <p14:cNvContentPartPr/>
              <p14:nvPr/>
            </p14:nvContentPartPr>
            <p14:xfrm>
              <a:off x="9002149" y="1458313"/>
              <a:ext cx="1836360" cy="23760"/>
            </p14:xfrm>
          </p:contentPart>
        </mc:Choice>
        <mc:Fallback xmlns="">
          <p:pic>
            <p:nvPicPr>
              <p:cNvPr id="17" name="Encre 16">
                <a:extLst>
                  <a:ext uri="{FF2B5EF4-FFF2-40B4-BE49-F238E27FC236}">
                    <a16:creationId xmlns:a16="http://schemas.microsoft.com/office/drawing/2014/main" id="{0403C70E-25D5-C247-F6B1-103431F2192F}"/>
                  </a:ext>
                </a:extLst>
              </p:cNvPr>
              <p:cNvPicPr/>
              <p:nvPr/>
            </p:nvPicPr>
            <p:blipFill>
              <a:blip r:embed="rId4"/>
              <a:stretch>
                <a:fillRect/>
              </a:stretch>
            </p:blipFill>
            <p:spPr>
              <a:xfrm>
                <a:off x="8966149" y="1386313"/>
                <a:ext cx="190800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Encre 18">
                <a:extLst>
                  <a:ext uri="{FF2B5EF4-FFF2-40B4-BE49-F238E27FC236}">
                    <a16:creationId xmlns:a16="http://schemas.microsoft.com/office/drawing/2014/main" id="{D5F1E304-73E2-CC4E-69B7-822FF33E7C55}"/>
                  </a:ext>
                </a:extLst>
              </p14:cNvPr>
              <p14:cNvContentPartPr/>
              <p14:nvPr/>
            </p14:nvContentPartPr>
            <p14:xfrm>
              <a:off x="7734754" y="1640089"/>
              <a:ext cx="1431360" cy="57960"/>
            </p14:xfrm>
          </p:contentPart>
        </mc:Choice>
        <mc:Fallback xmlns="">
          <p:pic>
            <p:nvPicPr>
              <p:cNvPr id="19" name="Encre 18">
                <a:extLst>
                  <a:ext uri="{FF2B5EF4-FFF2-40B4-BE49-F238E27FC236}">
                    <a16:creationId xmlns:a16="http://schemas.microsoft.com/office/drawing/2014/main" id="{D5F1E304-73E2-CC4E-69B7-822FF33E7C55}"/>
                  </a:ext>
                </a:extLst>
              </p:cNvPr>
              <p:cNvPicPr/>
              <p:nvPr/>
            </p:nvPicPr>
            <p:blipFill>
              <a:blip r:embed="rId6"/>
              <a:stretch>
                <a:fillRect/>
              </a:stretch>
            </p:blipFill>
            <p:spPr>
              <a:xfrm>
                <a:off x="7698763" y="1568089"/>
                <a:ext cx="1502982"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Encre 19">
                <a:extLst>
                  <a:ext uri="{FF2B5EF4-FFF2-40B4-BE49-F238E27FC236}">
                    <a16:creationId xmlns:a16="http://schemas.microsoft.com/office/drawing/2014/main" id="{BD49D6A0-AB5D-EC89-13F3-36AFDA8A42C1}"/>
                  </a:ext>
                </a:extLst>
              </p14:cNvPr>
              <p14:cNvContentPartPr/>
              <p14:nvPr/>
            </p14:nvContentPartPr>
            <p14:xfrm>
              <a:off x="7499134" y="1640089"/>
              <a:ext cx="471240" cy="70560"/>
            </p14:xfrm>
          </p:contentPart>
        </mc:Choice>
        <mc:Fallback xmlns="">
          <p:pic>
            <p:nvPicPr>
              <p:cNvPr id="20" name="Encre 19">
                <a:extLst>
                  <a:ext uri="{FF2B5EF4-FFF2-40B4-BE49-F238E27FC236}">
                    <a16:creationId xmlns:a16="http://schemas.microsoft.com/office/drawing/2014/main" id="{BD49D6A0-AB5D-EC89-13F3-36AFDA8A42C1}"/>
                  </a:ext>
                </a:extLst>
              </p:cNvPr>
              <p:cNvPicPr/>
              <p:nvPr/>
            </p:nvPicPr>
            <p:blipFill>
              <a:blip r:embed="rId8"/>
              <a:stretch>
                <a:fillRect/>
              </a:stretch>
            </p:blipFill>
            <p:spPr>
              <a:xfrm>
                <a:off x="7463134" y="1568089"/>
                <a:ext cx="54288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Encre 20">
                <a:extLst>
                  <a:ext uri="{FF2B5EF4-FFF2-40B4-BE49-F238E27FC236}">
                    <a16:creationId xmlns:a16="http://schemas.microsoft.com/office/drawing/2014/main" id="{AEE3BC6B-03BB-E3FE-C9AB-21270AFBA138}"/>
                  </a:ext>
                </a:extLst>
              </p14:cNvPr>
              <p14:cNvContentPartPr/>
              <p14:nvPr/>
            </p14:nvContentPartPr>
            <p14:xfrm>
              <a:off x="7372774" y="3419322"/>
              <a:ext cx="1195200" cy="268200"/>
            </p14:xfrm>
          </p:contentPart>
        </mc:Choice>
        <mc:Fallback xmlns="">
          <p:pic>
            <p:nvPicPr>
              <p:cNvPr id="21" name="Encre 20">
                <a:extLst>
                  <a:ext uri="{FF2B5EF4-FFF2-40B4-BE49-F238E27FC236}">
                    <a16:creationId xmlns:a16="http://schemas.microsoft.com/office/drawing/2014/main" id="{AEE3BC6B-03BB-E3FE-C9AB-21270AFBA138}"/>
                  </a:ext>
                </a:extLst>
              </p:cNvPr>
              <p:cNvPicPr/>
              <p:nvPr/>
            </p:nvPicPr>
            <p:blipFill>
              <a:blip r:embed="rId10"/>
              <a:stretch>
                <a:fillRect/>
              </a:stretch>
            </p:blipFill>
            <p:spPr>
              <a:xfrm>
                <a:off x="7336774" y="3347322"/>
                <a:ext cx="1266840" cy="411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Encre 21">
                <a:extLst>
                  <a:ext uri="{FF2B5EF4-FFF2-40B4-BE49-F238E27FC236}">
                    <a16:creationId xmlns:a16="http://schemas.microsoft.com/office/drawing/2014/main" id="{9CCEF108-DF7F-0D46-093F-4634CF1E0584}"/>
                  </a:ext>
                </a:extLst>
              </p14:cNvPr>
              <p14:cNvContentPartPr/>
              <p14:nvPr/>
            </p14:nvContentPartPr>
            <p14:xfrm>
              <a:off x="8894426" y="4468634"/>
              <a:ext cx="1253520" cy="371880"/>
            </p14:xfrm>
          </p:contentPart>
        </mc:Choice>
        <mc:Fallback xmlns="">
          <p:pic>
            <p:nvPicPr>
              <p:cNvPr id="22" name="Encre 21">
                <a:extLst>
                  <a:ext uri="{FF2B5EF4-FFF2-40B4-BE49-F238E27FC236}">
                    <a16:creationId xmlns:a16="http://schemas.microsoft.com/office/drawing/2014/main" id="{9CCEF108-DF7F-0D46-093F-4634CF1E0584}"/>
                  </a:ext>
                </a:extLst>
              </p:cNvPr>
              <p:cNvPicPr/>
              <p:nvPr/>
            </p:nvPicPr>
            <p:blipFill>
              <a:blip r:embed="rId12"/>
              <a:stretch>
                <a:fillRect/>
              </a:stretch>
            </p:blipFill>
            <p:spPr>
              <a:xfrm>
                <a:off x="8858426" y="4396634"/>
                <a:ext cx="1325160" cy="515520"/>
              </a:xfrm>
              <a:prstGeom prst="rect">
                <a:avLst/>
              </a:prstGeom>
            </p:spPr>
          </p:pic>
        </mc:Fallback>
      </mc:AlternateContent>
      <p:sp>
        <p:nvSpPr>
          <p:cNvPr id="3" name="Ellipse 2">
            <a:extLst>
              <a:ext uri="{FF2B5EF4-FFF2-40B4-BE49-F238E27FC236}">
                <a16:creationId xmlns:a16="http://schemas.microsoft.com/office/drawing/2014/main" id="{49CBB04F-2059-4B25-F579-DFE0CC743B21}"/>
              </a:ext>
            </a:extLst>
          </p:cNvPr>
          <p:cNvSpPr/>
          <p:nvPr/>
        </p:nvSpPr>
        <p:spPr>
          <a:xfrm>
            <a:off x="2358571" y="4840514"/>
            <a:ext cx="2934107" cy="96520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rPr>
              <a:t>14 fois</a:t>
            </a:r>
          </a:p>
        </p:txBody>
      </p:sp>
      <p:sp>
        <p:nvSpPr>
          <p:cNvPr id="4" name="Rectangle 3">
            <a:extLst>
              <a:ext uri="{FF2B5EF4-FFF2-40B4-BE49-F238E27FC236}">
                <a16:creationId xmlns:a16="http://schemas.microsoft.com/office/drawing/2014/main" id="{EF35EF11-AB97-601E-AF87-39A32CF05E18}"/>
              </a:ext>
            </a:extLst>
          </p:cNvPr>
          <p:cNvSpPr/>
          <p:nvPr/>
        </p:nvSpPr>
        <p:spPr>
          <a:xfrm>
            <a:off x="5907314" y="5665915"/>
            <a:ext cx="1465461" cy="10100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ln w="0"/>
                <a:solidFill>
                  <a:schemeClr val="tx1"/>
                </a:solidFill>
                <a:effectLst>
                  <a:outerShdw blurRad="38100" dist="19050" dir="2700000" algn="tl" rotWithShape="0">
                    <a:schemeClr val="dk1">
                      <a:alpha val="40000"/>
                    </a:schemeClr>
                  </a:outerShdw>
                </a:effectLst>
              </a:rPr>
              <a:t>Ecriture</a:t>
            </a:r>
          </a:p>
        </p:txBody>
      </p:sp>
      <p:sp>
        <p:nvSpPr>
          <p:cNvPr id="5" name="Rectangle 4">
            <a:extLst>
              <a:ext uri="{FF2B5EF4-FFF2-40B4-BE49-F238E27FC236}">
                <a16:creationId xmlns:a16="http://schemas.microsoft.com/office/drawing/2014/main" id="{EA1FE522-7BE5-C539-6048-31B764C5596B}"/>
              </a:ext>
            </a:extLst>
          </p:cNvPr>
          <p:cNvSpPr/>
          <p:nvPr/>
        </p:nvSpPr>
        <p:spPr>
          <a:xfrm>
            <a:off x="7372774" y="5653314"/>
            <a:ext cx="3403991" cy="10226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b="1" dirty="0">
                <a:ln w="0"/>
                <a:solidFill>
                  <a:schemeClr val="tx1"/>
                </a:solidFill>
                <a:effectLst>
                  <a:outerShdw blurRad="38100" dist="19050" dir="2700000" algn="tl" rotWithShape="0">
                    <a:schemeClr val="dk1">
                      <a:alpha val="40000"/>
                    </a:schemeClr>
                  </a:outerShdw>
                </a:effectLst>
              </a:rPr>
              <a:t>- </a:t>
            </a:r>
            <a:r>
              <a:rPr lang="fr-FR" sz="1400" dirty="0">
                <a:ln w="0"/>
                <a:solidFill>
                  <a:schemeClr val="tx1"/>
                </a:solidFill>
                <a:effectLst>
                  <a:outerShdw blurRad="38100" dist="19050" dir="2700000" algn="tl" rotWithShape="0">
                    <a:schemeClr val="dk1">
                      <a:alpha val="40000"/>
                    </a:schemeClr>
                  </a:outerShdw>
                </a:effectLst>
              </a:rPr>
              <a:t>Par un enseignement structuré explicite, progressif (…)  // le professeur explicite les tracés et les stratégies de copie dans des séances spécifiques</a:t>
            </a:r>
            <a:endParaRPr lang="fr-FR" sz="1600" b="1"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p14="http://schemas.microsoft.com/office/powerpoint/2010/main">
        <mc:Choice Requires="p14">
          <p:contentPart p14:bwMode="auto" r:id="rId13">
            <p14:nvContentPartPr>
              <p14:cNvPr id="6" name="Encre 5">
                <a:extLst>
                  <a:ext uri="{FF2B5EF4-FFF2-40B4-BE49-F238E27FC236}">
                    <a16:creationId xmlns:a16="http://schemas.microsoft.com/office/drawing/2014/main" id="{B0165233-44A7-66BA-9871-7232D61FD6C5}"/>
                  </a:ext>
                </a:extLst>
              </p14:cNvPr>
              <p14:cNvContentPartPr/>
              <p14:nvPr/>
            </p14:nvContentPartPr>
            <p14:xfrm>
              <a:off x="9585972" y="5689675"/>
              <a:ext cx="1252537" cy="649457"/>
            </p14:xfrm>
          </p:contentPart>
        </mc:Choice>
        <mc:Fallback xmlns="">
          <p:pic>
            <p:nvPicPr>
              <p:cNvPr id="6" name="Encre 5">
                <a:extLst>
                  <a:ext uri="{FF2B5EF4-FFF2-40B4-BE49-F238E27FC236}">
                    <a16:creationId xmlns:a16="http://schemas.microsoft.com/office/drawing/2014/main" id="{B0165233-44A7-66BA-9871-7232D61FD6C5}"/>
                  </a:ext>
                </a:extLst>
              </p:cNvPr>
              <p:cNvPicPr/>
              <p:nvPr/>
            </p:nvPicPr>
            <p:blipFill>
              <a:blip r:embed="rId14"/>
              <a:stretch>
                <a:fillRect/>
              </a:stretch>
            </p:blipFill>
            <p:spPr>
              <a:xfrm>
                <a:off x="9550000" y="5617794"/>
                <a:ext cx="1324121" cy="793580"/>
              </a:xfrm>
              <a:prstGeom prst="rect">
                <a:avLst/>
              </a:prstGeom>
            </p:spPr>
          </p:pic>
        </mc:Fallback>
      </mc:AlternateContent>
    </p:spTree>
    <p:extLst>
      <p:ext uri="{BB962C8B-B14F-4D97-AF65-F5344CB8AC3E}">
        <p14:creationId xmlns:p14="http://schemas.microsoft.com/office/powerpoint/2010/main" val="269913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endParaRPr lang="en-US">
              <a:solidFill>
                <a:prstClr val="black"/>
              </a:solidFill>
              <a:latin typeface="Aptos" panose="02110004020202020204"/>
            </a:endParaRPr>
          </a:p>
        </p:txBody>
      </p:sp>
      <p:sp>
        <p:nvSpPr>
          <p:cNvPr id="2" name="Titre 1">
            <a:extLst>
              <a:ext uri="{FF2B5EF4-FFF2-40B4-BE49-F238E27FC236}">
                <a16:creationId xmlns:a16="http://schemas.microsoft.com/office/drawing/2014/main" id="{5936704A-C075-7946-334B-BB959881158C}"/>
              </a:ext>
            </a:extLst>
          </p:cNvPr>
          <p:cNvSpPr>
            <a:spLocks noGrp="1"/>
          </p:cNvSpPr>
          <p:nvPr>
            <p:ph type="title"/>
          </p:nvPr>
        </p:nvSpPr>
        <p:spPr>
          <a:xfrm>
            <a:off x="1136398" y="502020"/>
            <a:ext cx="5323715" cy="1185266"/>
          </a:xfrm>
        </p:spPr>
        <p:txBody>
          <a:bodyPr anchor="b">
            <a:normAutofit fontScale="90000"/>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3700"/>
              <a:t>Enseignement </a:t>
            </a:r>
            <a:r>
              <a:rPr lang="fr-FR" sz="3700" i="1"/>
              <a:t>explicite</a:t>
            </a:r>
            <a:r>
              <a:rPr lang="fr-FR" sz="3700"/>
              <a:t> vs Enseigner </a:t>
            </a:r>
            <a:r>
              <a:rPr lang="fr-FR" sz="3700" i="1"/>
              <a:t>explicitement</a:t>
            </a:r>
          </a:p>
        </p:txBody>
      </p:sp>
      <p:sp>
        <p:nvSpPr>
          <p:cNvPr id="3" name="Espace réservé du contenu 2">
            <a:extLst>
              <a:ext uri="{FF2B5EF4-FFF2-40B4-BE49-F238E27FC236}">
                <a16:creationId xmlns:a16="http://schemas.microsoft.com/office/drawing/2014/main" id="{B883F0E6-ECE3-B66A-4A39-FED283CB3E6F}"/>
              </a:ext>
            </a:extLst>
          </p:cNvPr>
          <p:cNvSpPr>
            <a:spLocks noGrp="1"/>
          </p:cNvSpPr>
          <p:nvPr>
            <p:ph idx="1"/>
          </p:nvPr>
        </p:nvSpPr>
        <p:spPr>
          <a:xfrm>
            <a:off x="1144924" y="2242458"/>
            <a:ext cx="6126734" cy="3698520"/>
          </a:xfrm>
        </p:spPr>
        <p:txBody>
          <a:bodyPr anchor="t">
            <a:normAutofit lnSpcReduction="10000"/>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indent="0">
              <a:buNone/>
            </a:pPr>
            <a:r>
              <a:rPr lang="fr-FR" sz="2400">
                <a:latin typeface="Arial" panose="020B0604020202020204" pitchFamily="34" charset="0"/>
              </a:rPr>
              <a:t>Consacrer un temps suffisant aux répétitions, aux verbalisations qui guident l’action, à l’explication collective des conditions de réussite des tâches, parce que </a:t>
            </a:r>
            <a:r>
              <a:rPr lang="fr-FR" sz="2400" i="1">
                <a:latin typeface="Arial" panose="020B0604020202020204" pitchFamily="34" charset="0"/>
              </a:rPr>
              <a:t>« réussir n’est pas comprendre » (S Cèbe et P. Picard) </a:t>
            </a:r>
          </a:p>
          <a:p>
            <a:pPr indent="0">
              <a:buNone/>
            </a:pPr>
            <a:r>
              <a:rPr lang="fr-FR" sz="2400" i="1">
                <a:latin typeface="Arial" panose="020B0604020202020204" pitchFamily="34" charset="0"/>
                <a:hlinkClick r:id="rId3"/>
              </a:rPr>
              <a:t>« Réussir pour comprendre : le rôle des pratiques d’enseignement dans le développement des compétences requises à et par l’école »</a:t>
            </a:r>
            <a:r>
              <a:rPr lang="fr-FR" sz="2400" i="1">
                <a:latin typeface="Arial" panose="020B0604020202020204" pitchFamily="34" charset="0"/>
              </a:rPr>
              <a:t>, Article paru en 2009 dans la revue du GFEN « Dialogue » n°134</a:t>
            </a:r>
            <a:endParaRPr lang="fr-FR" sz="2400"/>
          </a:p>
        </p:txBody>
      </p:sp>
      <p:sp>
        <p:nvSpPr>
          <p:cNvPr id="21" name="Rectangle 2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4"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endParaRPr lang="en-US">
              <a:solidFill>
                <a:prstClr val="black"/>
              </a:solidFill>
              <a:latin typeface="Aptos" panose="02110004020202020204"/>
            </a:endParaRPr>
          </a:p>
        </p:txBody>
      </p:sp>
      <p:sp>
        <p:nvSpPr>
          <p:cNvPr id="23" name="Rectangle 2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4"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endParaRPr lang="en-US">
              <a:solidFill>
                <a:prstClr val="black"/>
              </a:solidFill>
              <a:latin typeface="Aptos" panose="02110004020202020204"/>
            </a:endParaRPr>
          </a:p>
        </p:txBody>
      </p:sp>
      <p:sp>
        <p:nvSpPr>
          <p:cNvPr id="25" name="Rectangle 2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4"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endParaRPr lang="en-US">
              <a:solidFill>
                <a:prstClr val="black"/>
              </a:solidFill>
              <a:latin typeface="Aptos" panose="02110004020202020204"/>
            </a:endParaRPr>
          </a:p>
        </p:txBody>
      </p:sp>
      <p:sp>
        <p:nvSpPr>
          <p:cNvPr id="27" name="Rectangle 2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4"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endParaRPr lang="en-US">
              <a:solidFill>
                <a:prstClr val="black"/>
              </a:solidFill>
              <a:latin typeface="Aptos" panose="02110004020202020204"/>
            </a:endParaRPr>
          </a:p>
        </p:txBody>
      </p:sp>
      <p:pic>
        <p:nvPicPr>
          <p:cNvPr id="5" name="Image 4">
            <a:extLst>
              <a:ext uri="{FF2B5EF4-FFF2-40B4-BE49-F238E27FC236}">
                <a16:creationId xmlns:a16="http://schemas.microsoft.com/office/drawing/2014/main" id="{2846C2D3-2FC3-B936-6698-459F60D5BAC7}"/>
              </a:ext>
            </a:extLst>
          </p:cNvPr>
          <p:cNvPicPr>
            <a:picLocks noChangeAspect="1"/>
          </p:cNvPicPr>
          <p:nvPr/>
        </p:nvPicPr>
        <p:blipFill>
          <a:blip r:embed="rId4"/>
          <a:stretch>
            <a:fillRect/>
          </a:stretch>
        </p:blipFill>
        <p:spPr>
          <a:xfrm>
            <a:off x="7274686" y="501808"/>
            <a:ext cx="2653101" cy="3831193"/>
          </a:xfrm>
          <a:prstGeom prst="rect">
            <a:avLst/>
          </a:prstGeom>
        </p:spPr>
      </p:pic>
      <p:sp>
        <p:nvSpPr>
          <p:cNvPr id="13" name="ZoneTexte 12">
            <a:extLst>
              <a:ext uri="{FF2B5EF4-FFF2-40B4-BE49-F238E27FC236}">
                <a16:creationId xmlns:a16="http://schemas.microsoft.com/office/drawing/2014/main" id="{0A22CC1B-F6C9-37C3-F2E0-C7CA563ADFF4}"/>
              </a:ext>
            </a:extLst>
          </p:cNvPr>
          <p:cNvSpPr txBox="1"/>
          <p:nvPr/>
        </p:nvSpPr>
        <p:spPr>
          <a:xfrm rot="10800000" flipV="1">
            <a:off x="8449237" y="4542518"/>
            <a:ext cx="3194956" cy="1785489"/>
          </a:xfrm>
          <a:prstGeom prst="rect">
            <a:avLst/>
          </a:prstGeom>
          <a:noFill/>
        </p:spPr>
        <p:txBody>
          <a:bodyPr wrap="square" lIns="60960" tIns="30480" rIns="60960" bIns="30480" anchor="t">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6"/>
            <a:r>
              <a:rPr lang="fr-FR" sz="1867" dirty="0">
                <a:solidFill>
                  <a:prstClr val="white"/>
                </a:solidFill>
                <a:latin typeface="Aptos" panose="02110004020202020204"/>
              </a:rPr>
              <a:t>https://www.reseau-canope.fr/fileadmin/user_upload/Projets/conseil_scientifique_education_nationale/CSEN_Synthese_enseignement-explicite_juin2022.pdf</a:t>
            </a:r>
          </a:p>
        </p:txBody>
      </p:sp>
    </p:spTree>
    <p:extLst>
      <p:ext uri="{BB962C8B-B14F-4D97-AF65-F5344CB8AC3E}">
        <p14:creationId xmlns:p14="http://schemas.microsoft.com/office/powerpoint/2010/main" val="1136654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94F44-92F2-EA26-4F1E-D416C155689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E2455B9-5B17-31CD-49CD-A35100DEF2CC}"/>
              </a:ext>
            </a:extLst>
          </p:cNvPr>
          <p:cNvGrpSpPr/>
          <p:nvPr/>
        </p:nvGrpSpPr>
        <p:grpSpPr>
          <a:xfrm>
            <a:off x="81280" y="53115"/>
            <a:ext cx="12024843" cy="6749005"/>
            <a:chOff x="0" y="0"/>
            <a:chExt cx="4995349" cy="2876099"/>
          </a:xfrm>
        </p:grpSpPr>
        <p:sp>
          <p:nvSpPr>
            <p:cNvPr id="3" name="Freeform 3">
              <a:extLst>
                <a:ext uri="{FF2B5EF4-FFF2-40B4-BE49-F238E27FC236}">
                  <a16:creationId xmlns:a16="http://schemas.microsoft.com/office/drawing/2014/main" id="{94848B11-6FA6-7656-2AB2-2D80176AC51A}"/>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4" name="TextBox 4">
              <a:extLst>
                <a:ext uri="{FF2B5EF4-FFF2-40B4-BE49-F238E27FC236}">
                  <a16:creationId xmlns:a16="http://schemas.microsoft.com/office/drawing/2014/main" id="{7D81016F-7BCE-66E1-C421-11E925CF659E}"/>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TextBox 9">
            <a:extLst>
              <a:ext uri="{FF2B5EF4-FFF2-40B4-BE49-F238E27FC236}">
                <a16:creationId xmlns:a16="http://schemas.microsoft.com/office/drawing/2014/main" id="{2EFD5218-14D2-E66F-5C1D-6DEA6CAED5D3}"/>
              </a:ext>
            </a:extLst>
          </p:cNvPr>
          <p:cNvSpPr txBox="1"/>
          <p:nvPr/>
        </p:nvSpPr>
        <p:spPr>
          <a:xfrm>
            <a:off x="335016" y="2214276"/>
            <a:ext cx="5761505" cy="2429448"/>
          </a:xfrm>
          <a:prstGeom prst="rect">
            <a:avLst/>
          </a:prstGeom>
        </p:spPr>
        <p:txBody>
          <a:bodyPr lIns="0" tIns="0" rIns="0" bIns="0" rtlCol="0" anchor="t">
            <a:spAutoFit/>
          </a:bodyPr>
          <a:lstStyle/>
          <a:p>
            <a:pPr algn="ctr">
              <a:lnSpc>
                <a:spcPts val="6318"/>
              </a:lnSpc>
            </a:pPr>
            <a:r>
              <a:rPr lang="en-US" sz="6134" b="1" dirty="0">
                <a:solidFill>
                  <a:srgbClr val="004AAD"/>
                </a:solidFill>
                <a:latin typeface="Cocomat Pro Bold"/>
                <a:ea typeface="Cocomat Pro Bold"/>
                <a:cs typeface="Cocomat Pro Bold"/>
                <a:sym typeface="Cocomat Pro Bold"/>
              </a:rPr>
              <a:t>PROGRAMME 2025</a:t>
            </a:r>
            <a:endParaRPr lang="en-US"/>
          </a:p>
          <a:p>
            <a:pPr algn="ctr">
              <a:lnSpc>
                <a:spcPts val="6318"/>
              </a:lnSpc>
            </a:pPr>
            <a:r>
              <a:rPr lang="en-US" sz="6134" b="1" dirty="0">
                <a:solidFill>
                  <a:srgbClr val="004AAD"/>
                </a:solidFill>
                <a:latin typeface="Cocomat Pro Bold"/>
                <a:ea typeface="Cocomat Pro Bold"/>
                <a:cs typeface="Cocomat Pro Bold"/>
                <a:sym typeface="Cocomat Pro Bold"/>
              </a:rPr>
              <a:t>CYCLE 2</a:t>
            </a:r>
          </a:p>
        </p:txBody>
      </p:sp>
      <p:sp>
        <p:nvSpPr>
          <p:cNvPr id="12" name="TextBox 12">
            <a:extLst>
              <a:ext uri="{FF2B5EF4-FFF2-40B4-BE49-F238E27FC236}">
                <a16:creationId xmlns:a16="http://schemas.microsoft.com/office/drawing/2014/main" id="{40C904A7-F673-C3D1-88F4-748769AC96A5}"/>
              </a:ext>
            </a:extLst>
          </p:cNvPr>
          <p:cNvSpPr txBox="1"/>
          <p:nvPr/>
        </p:nvSpPr>
        <p:spPr>
          <a:xfrm>
            <a:off x="4951793" y="595777"/>
            <a:ext cx="5986791" cy="323743"/>
          </a:xfrm>
          <a:prstGeom prst="rect">
            <a:avLst/>
          </a:prstGeom>
        </p:spPr>
        <p:txBody>
          <a:bodyPr lIns="0" tIns="0" rIns="0" bIns="0" rtlCol="0" anchor="t">
            <a:spAutoFit/>
          </a:bodyPr>
          <a:lstStyle/>
          <a:p>
            <a:pPr algn="r">
              <a:lnSpc>
                <a:spcPts val="2533"/>
              </a:lnSpc>
            </a:pPr>
            <a:r>
              <a:rPr lang="en-US" sz="2460">
                <a:solidFill>
                  <a:srgbClr val="7969C4"/>
                </a:solidFill>
                <a:latin typeface="Cocomat Pro"/>
                <a:ea typeface="Cocomat Pro"/>
                <a:cs typeface="Cocomat Pro"/>
                <a:sym typeface="Cocomat Pro"/>
              </a:rPr>
              <a:t>DDEC 44/ISFEC ATLANTIQUE</a:t>
            </a:r>
          </a:p>
        </p:txBody>
      </p:sp>
      <p:sp>
        <p:nvSpPr>
          <p:cNvPr id="15" name="TextBox 4">
            <a:extLst>
              <a:ext uri="{FF2B5EF4-FFF2-40B4-BE49-F238E27FC236}">
                <a16:creationId xmlns:a16="http://schemas.microsoft.com/office/drawing/2014/main" id="{19971BE2-3A26-EFC2-4883-8BF1CEA140C4}"/>
              </a:ext>
            </a:extLst>
          </p:cNvPr>
          <p:cNvSpPr txBox="1"/>
          <p:nvPr/>
        </p:nvSpPr>
        <p:spPr>
          <a:xfrm>
            <a:off x="-2656448" y="108995"/>
            <a:ext cx="11887200" cy="6640011"/>
          </a:xfrm>
          <a:prstGeom prst="rect">
            <a:avLst/>
          </a:prstGeom>
        </p:spPr>
        <p:txBody>
          <a:bodyPr lIns="33867" tIns="33867" rIns="33867" bIns="33867" rtlCol="0" anchor="ctr"/>
          <a:lstStyle/>
          <a:p>
            <a:pPr algn="ctr">
              <a:lnSpc>
                <a:spcPts val="1773"/>
              </a:lnSpc>
              <a:spcBef>
                <a:spcPct val="0"/>
              </a:spcBef>
            </a:pPr>
            <a:endParaRPr sz="1200"/>
          </a:p>
        </p:txBody>
      </p:sp>
      <p:pic>
        <p:nvPicPr>
          <p:cNvPr id="1026" name="Picture 2" descr="Urbanisme Pas d'application du principe de précaution !">
            <a:extLst>
              <a:ext uri="{FF2B5EF4-FFF2-40B4-BE49-F238E27FC236}">
                <a16:creationId xmlns:a16="http://schemas.microsoft.com/office/drawing/2014/main" id="{498A714A-2075-BF2E-FCF1-4872C34A61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13" r="5485" b="23767"/>
          <a:stretch/>
        </p:blipFill>
        <p:spPr bwMode="auto">
          <a:xfrm>
            <a:off x="6096001" y="1404404"/>
            <a:ext cx="5643319" cy="3869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630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C6C3E-3A00-346A-F20E-F7FF933C9C5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9174173-3EDA-A7BA-BCA4-192C4600F996}"/>
              </a:ext>
            </a:extLst>
          </p:cNvPr>
          <p:cNvGrpSpPr/>
          <p:nvPr/>
        </p:nvGrpSpPr>
        <p:grpSpPr>
          <a:xfrm>
            <a:off x="273803" y="289074"/>
            <a:ext cx="11867093" cy="6568926"/>
            <a:chOff x="0" y="0"/>
            <a:chExt cx="4995349" cy="2876099"/>
          </a:xfrm>
        </p:grpSpPr>
        <p:sp>
          <p:nvSpPr>
            <p:cNvPr id="3" name="Freeform 3">
              <a:extLst>
                <a:ext uri="{FF2B5EF4-FFF2-40B4-BE49-F238E27FC236}">
                  <a16:creationId xmlns:a16="http://schemas.microsoft.com/office/drawing/2014/main" id="{D01E819E-CE42-D56B-EB0E-3FFDE5E13AAD}"/>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dirty="0"/>
            </a:p>
          </p:txBody>
        </p:sp>
        <p:sp>
          <p:nvSpPr>
            <p:cNvPr id="4" name="TextBox 4">
              <a:extLst>
                <a:ext uri="{FF2B5EF4-FFF2-40B4-BE49-F238E27FC236}">
                  <a16:creationId xmlns:a16="http://schemas.microsoft.com/office/drawing/2014/main" id="{E22270C1-52AF-AA7A-1D41-CDEB9E0A95DA}"/>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TextBox 9">
            <a:extLst>
              <a:ext uri="{FF2B5EF4-FFF2-40B4-BE49-F238E27FC236}">
                <a16:creationId xmlns:a16="http://schemas.microsoft.com/office/drawing/2014/main" id="{E0F8AC7C-39B1-1C57-7516-6CF1875D4F15}"/>
              </a:ext>
            </a:extLst>
          </p:cNvPr>
          <p:cNvSpPr txBox="1"/>
          <p:nvPr/>
        </p:nvSpPr>
        <p:spPr>
          <a:xfrm>
            <a:off x="167243" y="2794153"/>
            <a:ext cx="5761505" cy="3231654"/>
          </a:xfrm>
          <a:prstGeom prst="rect">
            <a:avLst/>
          </a:prstGeom>
        </p:spPr>
        <p:txBody>
          <a:bodyPr lIns="0" tIns="0" rIns="0" bIns="0" rtlCol="0" anchor="t">
            <a:spAutoFit/>
          </a:bodyPr>
          <a:lstStyle/>
          <a:p>
            <a:pPr algn="ctr">
              <a:lnSpc>
                <a:spcPts val="6318"/>
              </a:lnSpc>
            </a:pPr>
            <a:r>
              <a:rPr lang="en-US" sz="5400" b="1" dirty="0">
                <a:solidFill>
                  <a:srgbClr val="004AAD"/>
                </a:solidFill>
                <a:latin typeface="Amasis MT Pro Light" panose="02040304050005020304" pitchFamily="18" charset="0"/>
                <a:ea typeface="Cocomat Pro Bold"/>
                <a:cs typeface="Calibri Light" panose="020F0302020204030204" pitchFamily="34" charset="0"/>
                <a:sym typeface="Cocomat Pro Bold"/>
              </a:rPr>
              <a:t>Entrons dans le PROGRAMME  2025</a:t>
            </a:r>
          </a:p>
          <a:p>
            <a:pPr algn="ctr">
              <a:lnSpc>
                <a:spcPts val="6318"/>
              </a:lnSpc>
            </a:pPr>
            <a:r>
              <a:rPr lang="en-US" sz="5400" b="1" dirty="0">
                <a:solidFill>
                  <a:srgbClr val="004AAD"/>
                </a:solidFill>
                <a:latin typeface="Amasis MT Pro Light" panose="02040304050005020304" pitchFamily="18" charset="0"/>
                <a:ea typeface="Cocomat Pro Bold"/>
                <a:cs typeface="Calibri Light" panose="020F0302020204030204" pitchFamily="34" charset="0"/>
                <a:sym typeface="Cocomat Pro Bold"/>
              </a:rPr>
              <a:t>CYCLE 2</a:t>
            </a:r>
          </a:p>
        </p:txBody>
      </p:sp>
      <p:sp>
        <p:nvSpPr>
          <p:cNvPr id="12" name="TextBox 12">
            <a:extLst>
              <a:ext uri="{FF2B5EF4-FFF2-40B4-BE49-F238E27FC236}">
                <a16:creationId xmlns:a16="http://schemas.microsoft.com/office/drawing/2014/main" id="{2A53DD4F-0EB6-18F4-57D9-7CB02D1CAE74}"/>
              </a:ext>
            </a:extLst>
          </p:cNvPr>
          <p:cNvSpPr txBox="1"/>
          <p:nvPr/>
        </p:nvSpPr>
        <p:spPr>
          <a:xfrm>
            <a:off x="5876353" y="575457"/>
            <a:ext cx="5986791" cy="320601"/>
          </a:xfrm>
          <a:prstGeom prst="rect">
            <a:avLst/>
          </a:prstGeom>
        </p:spPr>
        <p:txBody>
          <a:bodyPr lIns="0" tIns="0" rIns="0" bIns="0" rtlCol="0" anchor="t">
            <a:spAutoFit/>
          </a:bodyPr>
          <a:lstStyle/>
          <a:p>
            <a:pPr algn="r">
              <a:lnSpc>
                <a:spcPts val="2533"/>
              </a:lnSpc>
            </a:pPr>
            <a:r>
              <a:rPr lang="en-US" sz="2460">
                <a:solidFill>
                  <a:srgbClr val="7969C4"/>
                </a:solidFill>
                <a:latin typeface="Cocomat Pro"/>
                <a:ea typeface="Cocomat Pro"/>
                <a:cs typeface="Cocomat Pro"/>
                <a:sym typeface="Cocomat Pro"/>
              </a:rPr>
              <a:t>DDEC 44/ISFEC ATLANTIQUE</a:t>
            </a:r>
          </a:p>
        </p:txBody>
      </p:sp>
      <p:pic>
        <p:nvPicPr>
          <p:cNvPr id="5122" name="Picture 2" descr="Presentation Effet de texte et design de logos Mot">
            <a:extLst>
              <a:ext uri="{FF2B5EF4-FFF2-40B4-BE49-F238E27FC236}">
                <a16:creationId xmlns:a16="http://schemas.microsoft.com/office/drawing/2014/main" id="{C7697BD5-13DE-F9DB-0D48-4BB1EE134C78}"/>
              </a:ext>
            </a:extLst>
          </p:cNvPr>
          <p:cNvPicPr>
            <a:picLocks noChangeAspect="1" noChangeArrowheads="1"/>
          </p:cNvPicPr>
          <p:nvPr/>
        </p:nvPicPr>
        <p:blipFill rotWithShape="1">
          <a:blip r:embed="rId2">
            <a:clrChange>
              <a:clrFrom>
                <a:srgbClr val="EDEDED"/>
              </a:clrFrom>
              <a:clrTo>
                <a:srgbClr val="EDEDED">
                  <a:alpha val="0"/>
                </a:srgbClr>
              </a:clrTo>
            </a:clrChange>
            <a:extLst>
              <a:ext uri="{28A0092B-C50C-407E-A947-70E740481C1C}">
                <a14:useLocalDpi xmlns:a14="http://schemas.microsoft.com/office/drawing/2010/main" val="0"/>
              </a:ext>
            </a:extLst>
          </a:blip>
          <a:srcRect l="2001" t="14286" r="1999" b="21429"/>
          <a:stretch/>
        </p:blipFill>
        <p:spPr bwMode="auto">
          <a:xfrm rot="460497">
            <a:off x="5985042" y="884961"/>
            <a:ext cx="5885824" cy="11035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résentation D'affaires : Haut-parleur Avec Le Conseil Et Les Spectateurs  Vides Illustration de Vecteur - Illustration du homme, information:  137307483">
            <a:extLst>
              <a:ext uri="{FF2B5EF4-FFF2-40B4-BE49-F238E27FC236}">
                <a16:creationId xmlns:a16="http://schemas.microsoft.com/office/drawing/2014/main" id="{9D7F9226-38A1-A92D-E0F5-8780ECE45F8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233" t="2947" r="9106" b="10022"/>
          <a:stretch/>
        </p:blipFill>
        <p:spPr bwMode="auto">
          <a:xfrm>
            <a:off x="6087036" y="1959197"/>
            <a:ext cx="5672873" cy="456519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26D7C18-DD92-95E7-EB58-1C701E4ED5FC}"/>
              </a:ext>
            </a:extLst>
          </p:cNvPr>
          <p:cNvSpPr txBox="1"/>
          <p:nvPr/>
        </p:nvSpPr>
        <p:spPr>
          <a:xfrm>
            <a:off x="8776385" y="2017090"/>
            <a:ext cx="2370003" cy="1733488"/>
          </a:xfrm>
          <a:prstGeom prst="rect">
            <a:avLst/>
          </a:prstGeom>
          <a:noFill/>
        </p:spPr>
        <p:txBody>
          <a:bodyPr wrap="square" rtlCol="0">
            <a:spAutoFit/>
          </a:bodyPr>
          <a:lstStyle/>
          <a:p>
            <a:pPr algn="ctr"/>
            <a:r>
              <a:rPr lang="fr-FR" sz="2133" b="1" dirty="0">
                <a:solidFill>
                  <a:schemeClr val="accent5"/>
                </a:solidFill>
                <a:latin typeface="Century Gothic" panose="020B0502020202020204" pitchFamily="34" charset="0"/>
              </a:rPr>
              <a:t> Développement et  structuration du langage oral et écrit</a:t>
            </a:r>
          </a:p>
        </p:txBody>
      </p:sp>
    </p:spTree>
    <p:extLst>
      <p:ext uri="{BB962C8B-B14F-4D97-AF65-F5344CB8AC3E}">
        <p14:creationId xmlns:p14="http://schemas.microsoft.com/office/powerpoint/2010/main" val="2147413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326BEE-233C-E3DA-762D-C75D819FEBEF}"/>
              </a:ext>
            </a:extLst>
          </p:cNvPr>
          <p:cNvSpPr/>
          <p:nvPr/>
        </p:nvSpPr>
        <p:spPr>
          <a:xfrm>
            <a:off x="370390" y="254643"/>
            <a:ext cx="10590835" cy="7300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dirty="0"/>
              <a:t>Sous-domaines et enseignements</a:t>
            </a:r>
          </a:p>
        </p:txBody>
      </p:sp>
      <p:sp>
        <p:nvSpPr>
          <p:cNvPr id="5" name="Rectangle 4">
            <a:extLst>
              <a:ext uri="{FF2B5EF4-FFF2-40B4-BE49-F238E27FC236}">
                <a16:creationId xmlns:a16="http://schemas.microsoft.com/office/drawing/2014/main" id="{224222AB-F881-ECA4-BF3C-E8427D6D6C2F}"/>
              </a:ext>
            </a:extLst>
          </p:cNvPr>
          <p:cNvSpPr/>
          <p:nvPr/>
        </p:nvSpPr>
        <p:spPr>
          <a:xfrm>
            <a:off x="191010" y="1511534"/>
            <a:ext cx="6586980" cy="4514127"/>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spcBef>
                <a:spcPts val="600"/>
              </a:spcBef>
              <a:spcAft>
                <a:spcPts val="600"/>
              </a:spcAft>
              <a:buFont typeface="Wingdings" panose="05000000000000000000" pitchFamily="2" charset="2"/>
              <a:buChar char="ü"/>
            </a:pPr>
            <a:r>
              <a:rPr lang="fr-FR" sz="3200" b="1" cap="all" dirty="0">
                <a:ln w="0"/>
                <a:solidFill>
                  <a:schemeClr val="accent5">
                    <a:lumMod val="75000"/>
                  </a:schemeClr>
                </a:solidFill>
                <a:effectLst>
                  <a:outerShdw blurRad="38100" dist="19050" dir="2700000" algn="tl" rotWithShape="0">
                    <a:schemeClr val="dk1">
                      <a:alpha val="40000"/>
                    </a:schemeClr>
                  </a:outerShdw>
                </a:effectLst>
              </a:rPr>
              <a:t>Langage oral </a:t>
            </a:r>
          </a:p>
          <a:p>
            <a:pPr marL="457200" indent="-457200">
              <a:spcBef>
                <a:spcPts val="600"/>
              </a:spcBef>
              <a:spcAft>
                <a:spcPts val="600"/>
              </a:spcAft>
              <a:buFont typeface="Wingdings" panose="05000000000000000000" pitchFamily="2" charset="2"/>
              <a:buChar char="ü"/>
            </a:pPr>
            <a:r>
              <a:rPr lang="fr-FR" sz="3200" b="1" cap="all" dirty="0">
                <a:ln w="0"/>
                <a:solidFill>
                  <a:srgbClr val="C00000"/>
                </a:solidFill>
                <a:effectLst>
                  <a:outerShdw blurRad="38100" dist="19050" dir="2700000" algn="tl" rotWithShape="0">
                    <a:schemeClr val="dk1">
                      <a:alpha val="40000"/>
                    </a:schemeClr>
                  </a:outerShdw>
                </a:effectLst>
              </a:rPr>
              <a:t>Lecture</a:t>
            </a:r>
            <a:r>
              <a:rPr lang="fr-FR" sz="3200" b="1" cap="all" dirty="0">
                <a:ln w="0"/>
                <a:solidFill>
                  <a:schemeClr val="tx1"/>
                </a:solidFill>
                <a:effectLst>
                  <a:outerShdw blurRad="38100" dist="19050" dir="2700000" algn="tl" rotWithShape="0">
                    <a:schemeClr val="dk1">
                      <a:alpha val="40000"/>
                    </a:schemeClr>
                  </a:outerShdw>
                </a:effectLst>
              </a:rPr>
              <a:t> et</a:t>
            </a:r>
          </a:p>
          <a:p>
            <a:r>
              <a:rPr lang="fr-FR" sz="3200" b="1" cap="all" dirty="0">
                <a:ln w="0"/>
                <a:solidFill>
                  <a:schemeClr val="tx1"/>
                </a:solidFill>
                <a:effectLst>
                  <a:outerShdw blurRad="38100" dist="19050" dir="2700000" algn="tl" rotWithShape="0">
                    <a:schemeClr val="dk1">
                      <a:alpha val="40000"/>
                    </a:schemeClr>
                  </a:outerShdw>
                </a:effectLst>
              </a:rPr>
              <a:t> compréhension de </a:t>
            </a:r>
          </a:p>
          <a:p>
            <a:r>
              <a:rPr lang="fr-FR" sz="3200" b="1" cap="all" dirty="0">
                <a:ln w="0"/>
                <a:solidFill>
                  <a:schemeClr val="tx1"/>
                </a:solidFill>
                <a:effectLst>
                  <a:outerShdw blurRad="38100" dist="19050" dir="2700000" algn="tl" rotWithShape="0">
                    <a:schemeClr val="dk1">
                      <a:alpha val="40000"/>
                    </a:schemeClr>
                  </a:outerShdw>
                </a:effectLst>
              </a:rPr>
              <a:t>l’écrit</a:t>
            </a:r>
          </a:p>
          <a:p>
            <a:pPr marL="457200" indent="-457200">
              <a:spcBef>
                <a:spcPts val="600"/>
              </a:spcBef>
              <a:buFont typeface="Wingdings" panose="05000000000000000000" pitchFamily="2" charset="2"/>
              <a:buChar char="ü"/>
            </a:pPr>
            <a:r>
              <a:rPr lang="fr-FR" sz="3200" b="1" cap="all" dirty="0">
                <a:ln w="0"/>
                <a:solidFill>
                  <a:srgbClr val="00B050"/>
                </a:solidFill>
                <a:effectLst>
                  <a:outerShdw blurRad="38100" dist="19050" dir="2700000" algn="tl" rotWithShape="0">
                    <a:schemeClr val="dk1">
                      <a:alpha val="40000"/>
                    </a:schemeClr>
                  </a:outerShdw>
                </a:effectLst>
              </a:rPr>
              <a:t>Ecriture</a:t>
            </a:r>
          </a:p>
          <a:p>
            <a:pPr marL="457200" indent="-457200">
              <a:spcBef>
                <a:spcPts val="600"/>
              </a:spcBef>
              <a:buFont typeface="Wingdings" panose="05000000000000000000" pitchFamily="2" charset="2"/>
              <a:buChar char="ü"/>
            </a:pPr>
            <a:r>
              <a:rPr lang="fr-FR" sz="3200" b="1" cap="all" dirty="0">
                <a:ln w="0"/>
                <a:solidFill>
                  <a:schemeClr val="tx1"/>
                </a:solidFill>
                <a:effectLst>
                  <a:outerShdw blurRad="38100" dist="19050" dir="2700000" algn="tl" rotWithShape="0">
                    <a:schemeClr val="dk1">
                      <a:alpha val="40000"/>
                    </a:schemeClr>
                  </a:outerShdw>
                </a:effectLst>
              </a:rPr>
              <a:t>Etude de la langue</a:t>
            </a:r>
            <a:r>
              <a:rPr lang="fr-FR" sz="3200" b="1" dirty="0">
                <a:ln w="0"/>
                <a:solidFill>
                  <a:schemeClr val="tx1"/>
                </a:solidFill>
                <a:effectLst>
                  <a:outerShdw blurRad="38100" dist="19050" dir="2700000" algn="tl" rotWithShape="0">
                    <a:schemeClr val="dk1">
                      <a:alpha val="40000"/>
                    </a:schemeClr>
                  </a:outerShdw>
                </a:effectLst>
              </a:rPr>
              <a:t> </a:t>
            </a:r>
          </a:p>
          <a:p>
            <a:r>
              <a:rPr lang="fr-FR" sz="3200" b="1" dirty="0">
                <a:ln w="0"/>
                <a:solidFill>
                  <a:schemeClr val="tx1"/>
                </a:solidFill>
                <a:effectLst>
                  <a:outerShdw blurRad="38100" dist="19050" dir="2700000" algn="tl" rotWithShape="0">
                    <a:schemeClr val="dk1">
                      <a:alpha val="40000"/>
                    </a:schemeClr>
                  </a:outerShdw>
                </a:effectLst>
              </a:rPr>
              <a:t> (</a:t>
            </a:r>
            <a:r>
              <a:rPr lang="fr-FR" sz="3200" b="1" dirty="0">
                <a:ln w="0"/>
                <a:solidFill>
                  <a:schemeClr val="accent2">
                    <a:lumMod val="50000"/>
                  </a:schemeClr>
                </a:solidFill>
                <a:effectLst>
                  <a:outerShdw blurRad="38100" dist="19050" dir="2700000" algn="tl" rotWithShape="0">
                    <a:schemeClr val="dk1">
                      <a:alpha val="40000"/>
                    </a:schemeClr>
                  </a:outerShdw>
                </a:effectLst>
              </a:rPr>
              <a:t>grammaire, orthographe</a:t>
            </a:r>
            <a:r>
              <a:rPr lang="fr-FR" sz="3200" b="1" dirty="0">
                <a:ln w="0"/>
                <a:solidFill>
                  <a:schemeClr val="tx1"/>
                </a:solidFill>
                <a:effectLst>
                  <a:outerShdw blurRad="38100" dist="19050" dir="2700000" algn="tl" rotWithShape="0">
                    <a:schemeClr val="dk1">
                      <a:alpha val="40000"/>
                    </a:schemeClr>
                  </a:outerShdw>
                </a:effectLst>
              </a:rPr>
              <a:t>, </a:t>
            </a:r>
            <a:r>
              <a:rPr lang="fr-FR" sz="3200" b="1" dirty="0">
                <a:ln w="22225">
                  <a:solidFill>
                    <a:srgbClr val="000000"/>
                  </a:solidFill>
                  <a:prstDash val="solid"/>
                </a:ln>
                <a:solidFill>
                  <a:srgbClr val="FFC000"/>
                </a:solidFill>
              </a:rPr>
              <a:t>lexique</a:t>
            </a:r>
            <a:r>
              <a:rPr lang="fr-FR" sz="3200" b="1" dirty="0">
                <a:ln w="0"/>
                <a:solidFill>
                  <a:schemeClr val="tx1"/>
                </a:solidFill>
                <a:effectLst>
                  <a:outerShdw blurRad="38100" dist="19050" dir="2700000" algn="tl" rotWithShape="0">
                    <a:schemeClr val="dk1">
                      <a:alpha val="40000"/>
                    </a:schemeClr>
                  </a:outerShdw>
                </a:effectLst>
              </a:rPr>
              <a:t>)</a:t>
            </a:r>
            <a:endParaRPr lang="fr-FR" sz="2800" b="1" dirty="0">
              <a:ln w="0"/>
              <a:solidFill>
                <a:schemeClr val="tx1"/>
              </a:solidFill>
              <a:effectLst>
                <a:outerShdw blurRad="38100" dist="19050" dir="2700000" algn="tl" rotWithShape="0">
                  <a:schemeClr val="dk1">
                    <a:alpha val="40000"/>
                  </a:schemeClr>
                </a:outerShdw>
              </a:effectLst>
            </a:endParaRPr>
          </a:p>
        </p:txBody>
      </p:sp>
      <p:pic>
        <p:nvPicPr>
          <p:cNvPr id="6" name="Image 5">
            <a:extLst>
              <a:ext uri="{FF2B5EF4-FFF2-40B4-BE49-F238E27FC236}">
                <a16:creationId xmlns:a16="http://schemas.microsoft.com/office/drawing/2014/main" id="{A123BD4E-E5FE-8495-7B89-92B2B0E57F6D}"/>
              </a:ext>
            </a:extLst>
          </p:cNvPr>
          <p:cNvPicPr>
            <a:picLocks noChangeAspect="1"/>
          </p:cNvPicPr>
          <p:nvPr/>
        </p:nvPicPr>
        <p:blipFill>
          <a:blip r:embed="rId2"/>
          <a:stretch>
            <a:fillRect/>
          </a:stretch>
        </p:blipFill>
        <p:spPr>
          <a:xfrm rot="962546">
            <a:off x="5031690" y="1326961"/>
            <a:ext cx="1577979" cy="2267754"/>
          </a:xfrm>
          <a:prstGeom prst="rect">
            <a:avLst/>
          </a:prstGeom>
        </p:spPr>
      </p:pic>
      <p:sp>
        <p:nvSpPr>
          <p:cNvPr id="7" name="Rectangle 6">
            <a:extLst>
              <a:ext uri="{FF2B5EF4-FFF2-40B4-BE49-F238E27FC236}">
                <a16:creationId xmlns:a16="http://schemas.microsoft.com/office/drawing/2014/main" id="{0B5CF992-79D2-010A-70DE-B44C3487B022}"/>
              </a:ext>
            </a:extLst>
          </p:cNvPr>
          <p:cNvSpPr/>
          <p:nvPr/>
        </p:nvSpPr>
        <p:spPr>
          <a:xfrm>
            <a:off x="7006590" y="1511532"/>
            <a:ext cx="4833718" cy="4514127"/>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spcBef>
                <a:spcPts val="600"/>
              </a:spcBef>
              <a:spcAft>
                <a:spcPts val="600"/>
              </a:spcAft>
              <a:buFont typeface="Wingdings" panose="05000000000000000000" pitchFamily="2" charset="2"/>
              <a:buChar char="ü"/>
            </a:pPr>
            <a:r>
              <a:rPr lang="fr-FR" sz="3200" b="1" cap="all" dirty="0">
                <a:ln w="0"/>
                <a:solidFill>
                  <a:srgbClr val="C00000"/>
                </a:solidFill>
                <a:effectLst>
                  <a:outerShdw blurRad="38100" dist="19050" dir="2700000" algn="tl" rotWithShape="0">
                    <a:schemeClr val="dk1">
                      <a:alpha val="40000"/>
                    </a:schemeClr>
                  </a:outerShdw>
                </a:effectLst>
              </a:rPr>
              <a:t>Lecture  </a:t>
            </a:r>
          </a:p>
          <a:p>
            <a:pPr marL="457200" indent="-457200">
              <a:spcBef>
                <a:spcPts val="600"/>
              </a:spcBef>
              <a:buFont typeface="Wingdings" panose="05000000000000000000" pitchFamily="2" charset="2"/>
              <a:buChar char="ü"/>
            </a:pPr>
            <a:r>
              <a:rPr lang="fr-FR" sz="3200" b="1" cap="all" dirty="0">
                <a:ln w="0"/>
                <a:solidFill>
                  <a:srgbClr val="00B050"/>
                </a:solidFill>
                <a:effectLst>
                  <a:outerShdw blurRad="38100" dist="19050" dir="2700000" algn="tl" rotWithShape="0">
                    <a:schemeClr val="dk1">
                      <a:alpha val="40000"/>
                    </a:schemeClr>
                  </a:outerShdw>
                </a:effectLst>
              </a:rPr>
              <a:t>Ecriture</a:t>
            </a:r>
          </a:p>
          <a:p>
            <a:pPr marL="457200" indent="-457200">
              <a:spcBef>
                <a:spcPts val="600"/>
              </a:spcBef>
              <a:buFont typeface="Wingdings" panose="05000000000000000000" pitchFamily="2" charset="2"/>
              <a:buChar char="ü"/>
            </a:pPr>
            <a:r>
              <a:rPr lang="fr-FR" sz="3200" b="1" cap="all" dirty="0">
                <a:ln w="0"/>
                <a:solidFill>
                  <a:schemeClr val="accent5">
                    <a:lumMod val="75000"/>
                  </a:schemeClr>
                </a:solidFill>
                <a:effectLst>
                  <a:outerShdw blurRad="38100" dist="19050" dir="2700000" algn="tl" rotWithShape="0">
                    <a:schemeClr val="dk1">
                      <a:alpha val="40000"/>
                    </a:schemeClr>
                  </a:outerShdw>
                </a:effectLst>
              </a:rPr>
              <a:t>oral </a:t>
            </a:r>
          </a:p>
          <a:p>
            <a:pPr marL="457200" indent="-457200">
              <a:spcBef>
                <a:spcPts val="600"/>
              </a:spcBef>
              <a:buFont typeface="Wingdings" panose="05000000000000000000" pitchFamily="2" charset="2"/>
              <a:buChar char="ü"/>
            </a:pPr>
            <a:r>
              <a:rPr lang="fr-FR" sz="3200" b="1" cap="all" dirty="0">
                <a:ln w="0"/>
                <a:solidFill>
                  <a:srgbClr val="FFC000"/>
                </a:solidFill>
                <a:effectLst>
                  <a:outerShdw blurRad="38100" dist="19050" dir="2700000" algn="tl" rotWithShape="0">
                    <a:schemeClr val="dk1">
                      <a:alpha val="40000"/>
                    </a:schemeClr>
                  </a:outerShdw>
                </a:effectLst>
              </a:rPr>
              <a:t>VOCABULAIRE</a:t>
            </a:r>
          </a:p>
          <a:p>
            <a:pPr marL="457200" indent="-457200">
              <a:spcBef>
                <a:spcPts val="600"/>
              </a:spcBef>
              <a:buFont typeface="Wingdings" panose="05000000000000000000" pitchFamily="2" charset="2"/>
              <a:buChar char="ü"/>
            </a:pPr>
            <a:r>
              <a:rPr lang="fr-FR" sz="3200" b="1" cap="all" dirty="0">
                <a:ln w="0"/>
                <a:solidFill>
                  <a:schemeClr val="accent2">
                    <a:lumMod val="50000"/>
                  </a:schemeClr>
                </a:solidFill>
                <a:effectLst>
                  <a:outerShdw blurRad="38100" dist="19050" dir="2700000" algn="tl" rotWithShape="0">
                    <a:schemeClr val="dk1">
                      <a:alpha val="40000"/>
                    </a:schemeClr>
                  </a:outerShdw>
                </a:effectLst>
              </a:rPr>
              <a:t>Grammaire et </a:t>
            </a:r>
          </a:p>
          <a:p>
            <a:pPr>
              <a:spcBef>
                <a:spcPts val="600"/>
              </a:spcBef>
            </a:pPr>
            <a:r>
              <a:rPr lang="fr-FR" sz="3200" b="1" cap="all" dirty="0">
                <a:ln w="0"/>
                <a:solidFill>
                  <a:schemeClr val="accent2">
                    <a:lumMod val="50000"/>
                  </a:schemeClr>
                </a:solidFill>
                <a:effectLst>
                  <a:outerShdw blurRad="38100" dist="19050" dir="2700000" algn="tl" rotWithShape="0">
                    <a:schemeClr val="dk1">
                      <a:alpha val="40000"/>
                    </a:schemeClr>
                  </a:outerShdw>
                </a:effectLst>
              </a:rPr>
              <a:t>                 orthographe</a:t>
            </a:r>
            <a:r>
              <a:rPr lang="fr-FR" sz="3200" b="1" dirty="0">
                <a:ln w="0"/>
                <a:solidFill>
                  <a:schemeClr val="accent2">
                    <a:lumMod val="50000"/>
                  </a:schemeClr>
                </a:solidFill>
                <a:effectLst>
                  <a:outerShdw blurRad="38100" dist="19050" dir="2700000" algn="tl" rotWithShape="0">
                    <a:schemeClr val="dk1">
                      <a:alpha val="40000"/>
                    </a:schemeClr>
                  </a:outerShdw>
                </a:effectLst>
              </a:rPr>
              <a:t>  </a:t>
            </a:r>
            <a:endParaRPr lang="fr-FR" sz="2800" b="1" dirty="0">
              <a:ln w="0"/>
              <a:solidFill>
                <a:schemeClr val="accent2">
                  <a:lumMod val="50000"/>
                </a:schemeClr>
              </a:solidFill>
              <a:effectLst>
                <a:outerShdw blurRad="38100" dist="19050" dir="2700000" algn="tl" rotWithShape="0">
                  <a:schemeClr val="dk1">
                    <a:alpha val="40000"/>
                  </a:schemeClr>
                </a:outerShdw>
              </a:effectLst>
            </a:endParaRPr>
          </a:p>
        </p:txBody>
      </p:sp>
      <p:pic>
        <p:nvPicPr>
          <p:cNvPr id="9" name="Image 8">
            <a:extLst>
              <a:ext uri="{FF2B5EF4-FFF2-40B4-BE49-F238E27FC236}">
                <a16:creationId xmlns:a16="http://schemas.microsoft.com/office/drawing/2014/main" id="{339CDEE3-800C-C80A-2281-4A6F3C145EB4}"/>
              </a:ext>
            </a:extLst>
          </p:cNvPr>
          <p:cNvPicPr>
            <a:picLocks noChangeAspect="1"/>
          </p:cNvPicPr>
          <p:nvPr/>
        </p:nvPicPr>
        <p:blipFill>
          <a:blip r:embed="rId3"/>
          <a:stretch>
            <a:fillRect/>
          </a:stretch>
        </p:blipFill>
        <p:spPr>
          <a:xfrm rot="614434">
            <a:off x="9885601" y="1422204"/>
            <a:ext cx="1684078" cy="2153633"/>
          </a:xfrm>
          <a:prstGeom prst="rect">
            <a:avLst/>
          </a:prstGeom>
        </p:spPr>
      </p:pic>
      <p:sp>
        <p:nvSpPr>
          <p:cNvPr id="3" name="Ellipse 2">
            <a:extLst>
              <a:ext uri="{FF2B5EF4-FFF2-40B4-BE49-F238E27FC236}">
                <a16:creationId xmlns:a16="http://schemas.microsoft.com/office/drawing/2014/main" id="{810A95F1-FD1E-D7D2-EED6-CD6FCF1A6AEE}"/>
              </a:ext>
            </a:extLst>
          </p:cNvPr>
          <p:cNvSpPr/>
          <p:nvPr/>
        </p:nvSpPr>
        <p:spPr>
          <a:xfrm rot="599861">
            <a:off x="10698660" y="1658983"/>
            <a:ext cx="953409" cy="313508"/>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2025</a:t>
            </a:r>
          </a:p>
        </p:txBody>
      </p:sp>
    </p:spTree>
    <p:extLst>
      <p:ext uri="{BB962C8B-B14F-4D97-AF65-F5344CB8AC3E}">
        <p14:creationId xmlns:p14="http://schemas.microsoft.com/office/powerpoint/2010/main" val="907219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32A5B-E69C-14E7-231C-6969B7CB4823}"/>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442D634F-ECDF-B36B-C757-FF1C29D90913}"/>
              </a:ext>
            </a:extLst>
          </p:cNvPr>
          <p:cNvGrpSpPr/>
          <p:nvPr/>
        </p:nvGrpSpPr>
        <p:grpSpPr>
          <a:xfrm>
            <a:off x="-295562" y="-694173"/>
            <a:ext cx="12340995" cy="7470411"/>
            <a:chOff x="0" y="-38100"/>
            <a:chExt cx="5189918" cy="3281315"/>
          </a:xfrm>
        </p:grpSpPr>
        <p:sp>
          <p:nvSpPr>
            <p:cNvPr id="5" name="Freeform 4">
              <a:extLst>
                <a:ext uri="{FF2B5EF4-FFF2-40B4-BE49-F238E27FC236}">
                  <a16:creationId xmlns:a16="http://schemas.microsoft.com/office/drawing/2014/main" id="{0B3F6730-0A08-AFAC-34BD-B151B038E2F5}"/>
                </a:ext>
              </a:extLst>
            </p:cNvPr>
            <p:cNvSpPr/>
            <p:nvPr/>
          </p:nvSpPr>
          <p:spPr>
            <a:xfrm>
              <a:off x="194569" y="367116"/>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dirty="0"/>
            </a:p>
          </p:txBody>
        </p:sp>
        <p:sp>
          <p:nvSpPr>
            <p:cNvPr id="9" name="TextBox 5">
              <a:extLst>
                <a:ext uri="{FF2B5EF4-FFF2-40B4-BE49-F238E27FC236}">
                  <a16:creationId xmlns:a16="http://schemas.microsoft.com/office/drawing/2014/main" id="{569FF691-3F12-17B4-5C1C-C17B153E42BC}"/>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Rectangle 2">
            <a:extLst>
              <a:ext uri="{FF2B5EF4-FFF2-40B4-BE49-F238E27FC236}">
                <a16:creationId xmlns:a16="http://schemas.microsoft.com/office/drawing/2014/main" id="{6FA4493B-7CCF-AB4A-F65A-5D8A8B1BA572}"/>
              </a:ext>
            </a:extLst>
          </p:cNvPr>
          <p:cNvSpPr/>
          <p:nvPr/>
        </p:nvSpPr>
        <p:spPr>
          <a:xfrm>
            <a:off x="1008956" y="425380"/>
            <a:ext cx="10720383" cy="722676"/>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Compétences travaillées </a:t>
            </a:r>
            <a:r>
              <a:rPr lang="fr-FR" sz="2400" b="1" dirty="0">
                <a:solidFill>
                  <a:schemeClr val="tx1"/>
                </a:solidFill>
              </a:rPr>
              <a:t>(« thématiques ») </a:t>
            </a:r>
            <a:endParaRPr lang="fr-FR" sz="3200" b="1" dirty="0">
              <a:solidFill>
                <a:schemeClr val="tx1"/>
              </a:solidFill>
            </a:endParaRPr>
          </a:p>
        </p:txBody>
      </p:sp>
      <p:pic>
        <p:nvPicPr>
          <p:cNvPr id="6" name="Image 5">
            <a:extLst>
              <a:ext uri="{FF2B5EF4-FFF2-40B4-BE49-F238E27FC236}">
                <a16:creationId xmlns:a16="http://schemas.microsoft.com/office/drawing/2014/main" id="{E856C075-E562-C433-7000-0DFA92015339}"/>
              </a:ext>
            </a:extLst>
          </p:cNvPr>
          <p:cNvPicPr>
            <a:picLocks noChangeAspect="1"/>
          </p:cNvPicPr>
          <p:nvPr/>
        </p:nvPicPr>
        <p:blipFill>
          <a:blip r:embed="rId2"/>
          <a:stretch>
            <a:fillRect/>
          </a:stretch>
        </p:blipFill>
        <p:spPr>
          <a:xfrm>
            <a:off x="1818697" y="991684"/>
            <a:ext cx="2475191" cy="627859"/>
          </a:xfrm>
          <a:prstGeom prst="rect">
            <a:avLst/>
          </a:prstGeom>
        </p:spPr>
      </p:pic>
      <p:sp>
        <p:nvSpPr>
          <p:cNvPr id="7" name="Ellipse 6">
            <a:extLst>
              <a:ext uri="{FF2B5EF4-FFF2-40B4-BE49-F238E27FC236}">
                <a16:creationId xmlns:a16="http://schemas.microsoft.com/office/drawing/2014/main" id="{2897D578-DB22-B53E-C779-D71F7CA7DCC1}"/>
              </a:ext>
            </a:extLst>
          </p:cNvPr>
          <p:cNvSpPr/>
          <p:nvPr/>
        </p:nvSpPr>
        <p:spPr>
          <a:xfrm>
            <a:off x="7783345" y="1175439"/>
            <a:ext cx="2453833" cy="50016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t>2025</a:t>
            </a:r>
          </a:p>
        </p:txBody>
      </p:sp>
      <p:sp>
        <p:nvSpPr>
          <p:cNvPr id="11" name="Rectangle 10">
            <a:extLst>
              <a:ext uri="{FF2B5EF4-FFF2-40B4-BE49-F238E27FC236}">
                <a16:creationId xmlns:a16="http://schemas.microsoft.com/office/drawing/2014/main" id="{570331A5-11D7-6CAA-9FB4-F2D74E4018F1}"/>
              </a:ext>
            </a:extLst>
          </p:cNvPr>
          <p:cNvSpPr/>
          <p:nvPr/>
        </p:nvSpPr>
        <p:spPr>
          <a:xfrm>
            <a:off x="1489339" y="1646329"/>
            <a:ext cx="3876481" cy="42426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Compétences spécifiques </a:t>
            </a:r>
          </a:p>
        </p:txBody>
      </p:sp>
      <p:sp>
        <p:nvSpPr>
          <p:cNvPr id="8" name="Rectangle 7">
            <a:extLst>
              <a:ext uri="{FF2B5EF4-FFF2-40B4-BE49-F238E27FC236}">
                <a16:creationId xmlns:a16="http://schemas.microsoft.com/office/drawing/2014/main" id="{6BC0F313-CEDA-F5A2-C666-BA7F157EFFC1}"/>
              </a:ext>
            </a:extLst>
          </p:cNvPr>
          <p:cNvSpPr/>
          <p:nvPr/>
        </p:nvSpPr>
        <p:spPr>
          <a:xfrm>
            <a:off x="781630" y="2107037"/>
            <a:ext cx="5093306" cy="4388333"/>
          </a:xfrm>
          <a:prstGeom prst="rect">
            <a:avLst/>
          </a:prstGeom>
          <a:solidFill>
            <a:srgbClr val="FDF0E9"/>
          </a:solid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3200" b="1" dirty="0">
                <a:ln w="0"/>
                <a:solidFill>
                  <a:schemeClr val="tx1"/>
                </a:solidFill>
                <a:effectLst>
                  <a:outerShdw blurRad="38100" dist="19050" dir="2700000" algn="tl" rotWithShape="0">
                    <a:schemeClr val="dk1">
                      <a:alpha val="40000"/>
                    </a:schemeClr>
                  </a:outerShdw>
                </a:effectLst>
              </a:rPr>
              <a:t>Lecture</a:t>
            </a:r>
            <a:r>
              <a:rPr lang="fr-FR" sz="2800" b="1" dirty="0">
                <a:ln w="0"/>
                <a:solidFill>
                  <a:schemeClr val="tx1"/>
                </a:solidFill>
                <a:effectLst>
                  <a:outerShdw blurRad="38100" dist="19050" dir="2700000" algn="tl" rotWithShape="0">
                    <a:schemeClr val="dk1">
                      <a:alpha val="40000"/>
                    </a:schemeClr>
                  </a:outerShdw>
                </a:effectLst>
              </a:rPr>
              <a:t> et compréhension de l’écrit</a:t>
            </a:r>
            <a:endParaRPr lang="fr-FR" sz="2400" b="1" dirty="0">
              <a:ln w="0"/>
              <a:solidFill>
                <a:schemeClr val="tx1"/>
              </a:solidFill>
              <a:effectLst>
                <a:outerShdw blurRad="38100" dist="19050" dir="2700000" algn="tl" rotWithShape="0">
                  <a:schemeClr val="dk1">
                    <a:alpha val="40000"/>
                  </a:schemeClr>
                </a:outerShdw>
              </a:effectLst>
            </a:endParaRPr>
          </a:p>
          <a:p>
            <a:pPr>
              <a:spcBef>
                <a:spcPts val="1200"/>
              </a:spcBef>
            </a:pPr>
            <a:r>
              <a:rPr lang="fr-FR" sz="2000" b="1" dirty="0">
                <a:ln w="0"/>
                <a:solidFill>
                  <a:schemeClr val="tx1"/>
                </a:solidFill>
                <a:effectLst>
                  <a:outerShdw blurRad="38100" dist="19050" dir="2700000" algn="tl" rotWithShape="0">
                    <a:schemeClr val="dk1">
                      <a:alpha val="40000"/>
                    </a:schemeClr>
                  </a:outerShdw>
                </a:effectLst>
              </a:rPr>
              <a:t> </a:t>
            </a:r>
            <a:r>
              <a:rPr lang="fr-FR" sz="2400" b="1" dirty="0">
                <a:ln w="0"/>
                <a:solidFill>
                  <a:schemeClr val="tx1"/>
                </a:solidFill>
                <a:effectLst>
                  <a:outerShdw blurRad="38100" dist="19050" dir="2700000" algn="tl" rotWithShape="0">
                    <a:schemeClr val="dk1">
                      <a:alpha val="40000"/>
                    </a:schemeClr>
                  </a:outerShdw>
                </a:effectLst>
              </a:rPr>
              <a:t>- </a:t>
            </a:r>
            <a:r>
              <a:rPr lang="fr-FR" sz="2400" b="1" dirty="0">
                <a:ln w="0"/>
                <a:solidFill>
                  <a:srgbClr val="0070C0"/>
                </a:solidFill>
                <a:effectLst>
                  <a:outerShdw blurRad="38100" dist="19050" dir="2700000" algn="tl" rotWithShape="0">
                    <a:schemeClr val="dk1">
                      <a:alpha val="40000"/>
                    </a:schemeClr>
                  </a:outerShdw>
                </a:effectLst>
              </a:rPr>
              <a:t>identifier des mots de manière de plus en plus aisée </a:t>
            </a:r>
          </a:p>
          <a:p>
            <a:pPr>
              <a:spcBef>
                <a:spcPts val="1200"/>
              </a:spcBef>
            </a:pPr>
            <a:r>
              <a:rPr lang="fr-FR" sz="2400" b="1" dirty="0">
                <a:ln w="0"/>
                <a:solidFill>
                  <a:schemeClr val="tx1"/>
                </a:solidFill>
                <a:effectLst>
                  <a:outerShdw blurRad="38100" dist="19050" dir="2700000" algn="tl" rotWithShape="0">
                    <a:schemeClr val="dk1">
                      <a:alpha val="40000"/>
                    </a:schemeClr>
                  </a:outerShdw>
                </a:effectLst>
              </a:rPr>
              <a:t> - </a:t>
            </a:r>
            <a:r>
              <a:rPr lang="fr-FR" sz="2400" b="1" dirty="0">
                <a:ln w="0"/>
                <a:solidFill>
                  <a:srgbClr val="FF0066"/>
                </a:solidFill>
                <a:effectLst>
                  <a:outerShdw blurRad="38100" dist="19050" dir="2700000" algn="tl" rotWithShape="0">
                    <a:schemeClr val="dk1">
                      <a:alpha val="40000"/>
                    </a:schemeClr>
                  </a:outerShdw>
                </a:effectLst>
              </a:rPr>
              <a:t>comprendre un texte </a:t>
            </a:r>
            <a:r>
              <a:rPr lang="fr-FR" sz="2400" b="1" dirty="0">
                <a:ln w="0"/>
                <a:solidFill>
                  <a:schemeClr val="tx1"/>
                </a:solidFill>
                <a:effectLst>
                  <a:outerShdw blurRad="38100" dist="19050" dir="2700000" algn="tl" rotWithShape="0">
                    <a:schemeClr val="dk1">
                      <a:alpha val="40000"/>
                    </a:schemeClr>
                  </a:outerShdw>
                </a:effectLst>
              </a:rPr>
              <a:t>et contrôler sa compréhension </a:t>
            </a:r>
          </a:p>
          <a:p>
            <a:pPr>
              <a:spcBef>
                <a:spcPts val="1200"/>
              </a:spcBef>
            </a:pPr>
            <a:r>
              <a:rPr lang="fr-FR" sz="2400" b="1" dirty="0">
                <a:ln w="0"/>
                <a:solidFill>
                  <a:schemeClr val="tx1"/>
                </a:solidFill>
                <a:effectLst>
                  <a:outerShdw blurRad="38100" dist="19050" dir="2700000" algn="tl" rotWithShape="0">
                    <a:schemeClr val="dk1">
                      <a:alpha val="40000"/>
                    </a:schemeClr>
                  </a:outerShdw>
                </a:effectLst>
              </a:rPr>
              <a:t> - </a:t>
            </a:r>
            <a:r>
              <a:rPr lang="fr-FR" sz="2400" b="1" dirty="0">
                <a:ln w="0"/>
                <a:solidFill>
                  <a:srgbClr val="7030A0"/>
                </a:solidFill>
                <a:effectLst>
                  <a:outerShdw blurRad="38100" dist="19050" dir="2700000" algn="tl" rotWithShape="0">
                    <a:schemeClr val="dk1">
                      <a:alpha val="40000"/>
                    </a:schemeClr>
                  </a:outerShdw>
                </a:effectLst>
              </a:rPr>
              <a:t>pratiquer différentes formes de lecture </a:t>
            </a:r>
          </a:p>
          <a:p>
            <a:pPr>
              <a:spcBef>
                <a:spcPts val="1200"/>
              </a:spcBef>
            </a:pPr>
            <a:r>
              <a:rPr lang="fr-FR" sz="2400" b="1" dirty="0">
                <a:ln w="0"/>
                <a:solidFill>
                  <a:schemeClr val="tx1"/>
                </a:solidFill>
                <a:effectLst>
                  <a:outerShdw blurRad="38100" dist="19050" dir="2700000" algn="tl" rotWithShape="0">
                    <a:schemeClr val="dk1">
                      <a:alpha val="40000"/>
                    </a:schemeClr>
                  </a:outerShdw>
                </a:effectLst>
              </a:rPr>
              <a:t> - </a:t>
            </a:r>
            <a:r>
              <a:rPr lang="fr-FR" sz="2400" b="1" dirty="0">
                <a:ln w="0"/>
                <a:solidFill>
                  <a:srgbClr val="00B050"/>
                </a:solidFill>
                <a:effectLst>
                  <a:outerShdw blurRad="38100" dist="19050" dir="2700000" algn="tl" rotWithShape="0">
                    <a:schemeClr val="dk1">
                      <a:alpha val="40000"/>
                    </a:schemeClr>
                  </a:outerShdw>
                </a:effectLst>
              </a:rPr>
              <a:t>lire à voix haute.</a:t>
            </a:r>
          </a:p>
        </p:txBody>
      </p:sp>
      <p:sp>
        <p:nvSpPr>
          <p:cNvPr id="10" name="Rectangle 9">
            <a:extLst>
              <a:ext uri="{FF2B5EF4-FFF2-40B4-BE49-F238E27FC236}">
                <a16:creationId xmlns:a16="http://schemas.microsoft.com/office/drawing/2014/main" id="{469A29C8-3293-DA3E-67AA-A7DC4DD39CE8}"/>
              </a:ext>
            </a:extLst>
          </p:cNvPr>
          <p:cNvSpPr/>
          <p:nvPr/>
        </p:nvSpPr>
        <p:spPr>
          <a:xfrm>
            <a:off x="6182201" y="2091032"/>
            <a:ext cx="5093306" cy="4128898"/>
          </a:xfrm>
          <a:prstGeom prst="rect">
            <a:avLst/>
          </a:prstGeom>
          <a:solidFill>
            <a:srgbClr val="E9FBFD">
              <a:alpha val="0"/>
            </a:srgb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4000" b="1" dirty="0">
                <a:ln w="0"/>
                <a:solidFill>
                  <a:schemeClr val="tx1"/>
                </a:solidFill>
                <a:effectLst>
                  <a:outerShdw blurRad="38100" dist="19050" dir="2700000" algn="tl" rotWithShape="0">
                    <a:schemeClr val="dk1">
                      <a:alpha val="40000"/>
                    </a:schemeClr>
                  </a:outerShdw>
                </a:effectLst>
              </a:rPr>
              <a:t>Lecture</a:t>
            </a:r>
          </a:p>
          <a:p>
            <a:endParaRPr lang="fr-FR" sz="4000" b="1" dirty="0">
              <a:ln w="0"/>
              <a:solidFill>
                <a:schemeClr val="tx2">
                  <a:lumMod val="10000"/>
                  <a:lumOff val="90000"/>
                </a:schemeClr>
              </a:solidFill>
              <a:effectLst>
                <a:outerShdw blurRad="38100" dist="19050" dir="2700000" algn="tl" rotWithShape="0">
                  <a:schemeClr val="dk1">
                    <a:alpha val="40000"/>
                  </a:schemeClr>
                </a:outerShdw>
              </a:effectLst>
            </a:endParaRPr>
          </a:p>
          <a:p>
            <a:pPr>
              <a:spcBef>
                <a:spcPts val="1200"/>
              </a:spcBef>
            </a:pPr>
            <a:r>
              <a:rPr lang="fr-FR" sz="2000" b="1" dirty="0">
                <a:ln w="0"/>
                <a:solidFill>
                  <a:schemeClr val="tx1"/>
                </a:solidFill>
                <a:effectLst>
                  <a:outerShdw blurRad="38100" dist="19050" dir="2700000" algn="tl" rotWithShape="0">
                    <a:schemeClr val="dk1">
                      <a:alpha val="40000"/>
                    </a:schemeClr>
                  </a:outerShdw>
                </a:effectLst>
              </a:rPr>
              <a:t> </a:t>
            </a:r>
            <a:r>
              <a:rPr lang="fr-FR" sz="2600" b="1" dirty="0">
                <a:ln w="0"/>
                <a:solidFill>
                  <a:schemeClr val="tx1"/>
                </a:solidFill>
                <a:effectLst>
                  <a:outerShdw blurRad="38100" dist="19050" dir="2700000" algn="tl" rotWithShape="0">
                    <a:schemeClr val="dk1">
                      <a:alpha val="40000"/>
                    </a:schemeClr>
                  </a:outerShdw>
                </a:effectLst>
              </a:rPr>
              <a:t>- </a:t>
            </a:r>
            <a:r>
              <a:rPr lang="fr-FR" sz="2600" b="1" dirty="0">
                <a:ln w="0"/>
                <a:solidFill>
                  <a:srgbClr val="0070C0"/>
                </a:solidFill>
                <a:effectLst>
                  <a:outerShdw blurRad="38100" dist="19050" dir="2700000" algn="tl" rotWithShape="0">
                    <a:schemeClr val="dk1">
                      <a:alpha val="40000"/>
                    </a:schemeClr>
                  </a:outerShdw>
                </a:effectLst>
              </a:rPr>
              <a:t>identifier des mots de manière de plus en plus aisée </a:t>
            </a:r>
          </a:p>
          <a:p>
            <a:pPr>
              <a:spcBef>
                <a:spcPts val="1200"/>
              </a:spcBef>
            </a:pPr>
            <a:r>
              <a:rPr lang="fr-FR" sz="2600" b="1" dirty="0">
                <a:ln w="0"/>
                <a:solidFill>
                  <a:schemeClr val="tx1"/>
                </a:solidFill>
                <a:effectLst>
                  <a:outerShdw blurRad="38100" dist="19050" dir="2700000" algn="tl" rotWithShape="0">
                    <a:schemeClr val="dk1">
                      <a:alpha val="40000"/>
                    </a:schemeClr>
                  </a:outerShdw>
                </a:effectLst>
              </a:rPr>
              <a:t> - </a:t>
            </a:r>
            <a:r>
              <a:rPr lang="fr-FR" sz="2600" b="1" dirty="0">
                <a:ln w="0"/>
                <a:solidFill>
                  <a:srgbClr val="FF0066"/>
                </a:solidFill>
                <a:effectLst>
                  <a:outerShdw blurRad="38100" dist="19050" dir="2700000" algn="tl" rotWithShape="0">
                    <a:schemeClr val="dk1">
                      <a:alpha val="40000"/>
                    </a:schemeClr>
                  </a:outerShdw>
                </a:effectLst>
              </a:rPr>
              <a:t>comprendre un texte </a:t>
            </a:r>
          </a:p>
          <a:p>
            <a:pPr marL="273050" indent="-273050">
              <a:spcBef>
                <a:spcPts val="1200"/>
              </a:spcBef>
              <a:buFontTx/>
              <a:buChar char="-"/>
            </a:pPr>
            <a:r>
              <a:rPr lang="fr-FR" sz="2600" b="1" dirty="0">
                <a:ln w="0"/>
                <a:solidFill>
                  <a:srgbClr val="7030A0"/>
                </a:solidFill>
                <a:effectLst>
                  <a:outerShdw blurRad="38100" dist="19050" dir="2700000" algn="tl" rotWithShape="0">
                    <a:schemeClr val="dk1">
                      <a:alpha val="40000"/>
                    </a:schemeClr>
                  </a:outerShdw>
                </a:effectLst>
              </a:rPr>
              <a:t>devenir lecteur </a:t>
            </a:r>
          </a:p>
          <a:p>
            <a:pPr>
              <a:spcBef>
                <a:spcPts val="1200"/>
              </a:spcBef>
            </a:pPr>
            <a:r>
              <a:rPr lang="fr-FR" sz="2600" b="1" dirty="0">
                <a:ln w="0"/>
                <a:solidFill>
                  <a:schemeClr val="tx1"/>
                </a:solidFill>
                <a:effectLst>
                  <a:outerShdw blurRad="38100" dist="19050" dir="2700000" algn="tl" rotWithShape="0">
                    <a:schemeClr val="dk1">
                      <a:alpha val="40000"/>
                    </a:schemeClr>
                  </a:outerShdw>
                </a:effectLst>
              </a:rPr>
              <a:t>- </a:t>
            </a:r>
            <a:r>
              <a:rPr lang="fr-FR" sz="2600" b="1" dirty="0">
                <a:ln w="0"/>
                <a:solidFill>
                  <a:srgbClr val="00B050"/>
                </a:solidFill>
                <a:effectLst>
                  <a:outerShdw blurRad="38100" dist="19050" dir="2700000" algn="tl" rotWithShape="0">
                    <a:schemeClr val="dk1">
                      <a:alpha val="40000"/>
                    </a:schemeClr>
                  </a:outerShdw>
                </a:effectLst>
              </a:rPr>
              <a:t>lire à voix haute </a:t>
            </a:r>
          </a:p>
          <a:p>
            <a:pPr>
              <a:spcBef>
                <a:spcPts val="1200"/>
              </a:spcBef>
            </a:pPr>
            <a:endParaRPr lang="fr-FR" sz="2600" b="1" dirty="0">
              <a:ln w="0"/>
              <a:solidFill>
                <a:schemeClr val="tx1"/>
              </a:solidFill>
              <a:effectLst>
                <a:outerShdw blurRad="38100" dist="19050" dir="2700000" algn="tl" rotWithShape="0">
                  <a:schemeClr val="dk1">
                    <a:alpha val="40000"/>
                  </a:schemeClr>
                </a:outerShdw>
              </a:effectLst>
            </a:endParaRPr>
          </a:p>
          <a:p>
            <a:pPr>
              <a:spcBef>
                <a:spcPts val="1200"/>
              </a:spcBef>
            </a:pPr>
            <a:endParaRPr lang="fr-FR" sz="24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68505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E372E-1786-516F-1A7F-A25162E15C69}"/>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608DD756-7086-9C83-13B9-68352BE5B4F3}"/>
              </a:ext>
            </a:extLst>
          </p:cNvPr>
          <p:cNvGrpSpPr/>
          <p:nvPr/>
        </p:nvGrpSpPr>
        <p:grpSpPr>
          <a:xfrm>
            <a:off x="-148995" y="-643931"/>
            <a:ext cx="12340995" cy="7470411"/>
            <a:chOff x="0" y="-38100"/>
            <a:chExt cx="5189918" cy="3281315"/>
          </a:xfrm>
        </p:grpSpPr>
        <p:sp>
          <p:nvSpPr>
            <p:cNvPr id="5" name="Freeform 4">
              <a:extLst>
                <a:ext uri="{FF2B5EF4-FFF2-40B4-BE49-F238E27FC236}">
                  <a16:creationId xmlns:a16="http://schemas.microsoft.com/office/drawing/2014/main" id="{EC0C109A-2AD9-398E-266E-6A45BA0DFB59}"/>
                </a:ext>
              </a:extLst>
            </p:cNvPr>
            <p:cNvSpPr/>
            <p:nvPr/>
          </p:nvSpPr>
          <p:spPr>
            <a:xfrm>
              <a:off x="194569" y="367116"/>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dirty="0"/>
            </a:p>
          </p:txBody>
        </p:sp>
        <p:sp>
          <p:nvSpPr>
            <p:cNvPr id="9" name="TextBox 5">
              <a:extLst>
                <a:ext uri="{FF2B5EF4-FFF2-40B4-BE49-F238E27FC236}">
                  <a16:creationId xmlns:a16="http://schemas.microsoft.com/office/drawing/2014/main" id="{EDB54DC7-A24B-964E-DFF9-AD3469EE2F03}"/>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4" name="Rectangle 3">
            <a:extLst>
              <a:ext uri="{FF2B5EF4-FFF2-40B4-BE49-F238E27FC236}">
                <a16:creationId xmlns:a16="http://schemas.microsoft.com/office/drawing/2014/main" id="{543D5FAC-0A9B-9CC4-AF10-0DB901EC424A}"/>
              </a:ext>
            </a:extLst>
          </p:cNvPr>
          <p:cNvSpPr/>
          <p:nvPr/>
        </p:nvSpPr>
        <p:spPr>
          <a:xfrm>
            <a:off x="892641" y="278605"/>
            <a:ext cx="10720383" cy="722676"/>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Compétences travaillées </a:t>
            </a:r>
            <a:r>
              <a:rPr lang="fr-FR" sz="2400" b="1" dirty="0">
                <a:solidFill>
                  <a:schemeClr val="tx1"/>
                </a:solidFill>
              </a:rPr>
              <a:t>(« thématiques ») </a:t>
            </a:r>
            <a:endParaRPr lang="fr-FR" sz="3200" b="1" dirty="0">
              <a:solidFill>
                <a:schemeClr val="tx1"/>
              </a:solidFill>
            </a:endParaRPr>
          </a:p>
        </p:txBody>
      </p:sp>
      <p:pic>
        <p:nvPicPr>
          <p:cNvPr id="3" name="Image 2">
            <a:extLst>
              <a:ext uri="{FF2B5EF4-FFF2-40B4-BE49-F238E27FC236}">
                <a16:creationId xmlns:a16="http://schemas.microsoft.com/office/drawing/2014/main" id="{01444BF3-9990-A10C-42E7-AF7739F0D969}"/>
              </a:ext>
            </a:extLst>
          </p:cNvPr>
          <p:cNvPicPr>
            <a:picLocks noChangeAspect="1"/>
          </p:cNvPicPr>
          <p:nvPr/>
        </p:nvPicPr>
        <p:blipFill>
          <a:blip r:embed="rId2"/>
          <a:stretch>
            <a:fillRect/>
          </a:stretch>
        </p:blipFill>
        <p:spPr>
          <a:xfrm>
            <a:off x="1294588" y="824197"/>
            <a:ext cx="2475191" cy="755970"/>
          </a:xfrm>
          <a:prstGeom prst="rect">
            <a:avLst/>
          </a:prstGeom>
        </p:spPr>
      </p:pic>
      <p:sp>
        <p:nvSpPr>
          <p:cNvPr id="6" name="Ellipse 5">
            <a:extLst>
              <a:ext uri="{FF2B5EF4-FFF2-40B4-BE49-F238E27FC236}">
                <a16:creationId xmlns:a16="http://schemas.microsoft.com/office/drawing/2014/main" id="{7281BCBE-943B-A836-57A1-F925C90448D0}"/>
              </a:ext>
            </a:extLst>
          </p:cNvPr>
          <p:cNvSpPr/>
          <p:nvPr/>
        </p:nvSpPr>
        <p:spPr>
          <a:xfrm>
            <a:off x="8163605" y="867315"/>
            <a:ext cx="2453833" cy="56716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t>2025</a:t>
            </a:r>
          </a:p>
        </p:txBody>
      </p:sp>
      <p:sp>
        <p:nvSpPr>
          <p:cNvPr id="7" name="Rectangle 6">
            <a:extLst>
              <a:ext uri="{FF2B5EF4-FFF2-40B4-BE49-F238E27FC236}">
                <a16:creationId xmlns:a16="http://schemas.microsoft.com/office/drawing/2014/main" id="{B771DECA-E22F-D853-5C7E-6C3DF13B1762}"/>
              </a:ext>
            </a:extLst>
          </p:cNvPr>
          <p:cNvSpPr/>
          <p:nvPr/>
        </p:nvSpPr>
        <p:spPr>
          <a:xfrm>
            <a:off x="1489339" y="1646329"/>
            <a:ext cx="3876481" cy="42426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Compétences spécifiques </a:t>
            </a:r>
          </a:p>
        </p:txBody>
      </p:sp>
      <p:sp>
        <p:nvSpPr>
          <p:cNvPr id="8" name="Rectangle 7">
            <a:extLst>
              <a:ext uri="{FF2B5EF4-FFF2-40B4-BE49-F238E27FC236}">
                <a16:creationId xmlns:a16="http://schemas.microsoft.com/office/drawing/2014/main" id="{1BC91538-6E4C-C85E-4DA2-3050C4F5941A}"/>
              </a:ext>
            </a:extLst>
          </p:cNvPr>
          <p:cNvSpPr/>
          <p:nvPr/>
        </p:nvSpPr>
        <p:spPr>
          <a:xfrm>
            <a:off x="879024" y="2095722"/>
            <a:ext cx="5093306" cy="4164401"/>
          </a:xfrm>
          <a:prstGeom prst="rect">
            <a:avLst/>
          </a:prstGeom>
          <a:solidFill>
            <a:srgbClr val="FDF0E9"/>
          </a:solid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4000" b="1" dirty="0">
                <a:ln w="0"/>
                <a:solidFill>
                  <a:schemeClr val="tx1"/>
                </a:solidFill>
                <a:effectLst>
                  <a:outerShdw blurRad="38100" dist="19050" dir="2700000" algn="tl" rotWithShape="0">
                    <a:schemeClr val="dk1">
                      <a:alpha val="40000"/>
                    </a:schemeClr>
                  </a:outerShdw>
                </a:effectLst>
              </a:rPr>
              <a:t>Ecriture</a:t>
            </a:r>
            <a:endParaRPr lang="fr-FR" sz="3600" b="1" dirty="0">
              <a:ln w="0"/>
              <a:solidFill>
                <a:schemeClr val="tx1"/>
              </a:solidFill>
              <a:effectLst>
                <a:outerShdw blurRad="38100" dist="19050" dir="2700000" algn="tl" rotWithShape="0">
                  <a:schemeClr val="dk1">
                    <a:alpha val="40000"/>
                  </a:schemeClr>
                </a:outerShdw>
              </a:effectLst>
            </a:endParaRPr>
          </a:p>
          <a:p>
            <a:pPr>
              <a:spcBef>
                <a:spcPts val="1200"/>
              </a:spcBef>
            </a:pPr>
            <a:r>
              <a:rPr lang="fr-FR" sz="2000" b="1" dirty="0">
                <a:ln w="0"/>
                <a:solidFill>
                  <a:schemeClr val="tx1"/>
                </a:solidFill>
                <a:effectLst>
                  <a:outerShdw blurRad="38100" dist="19050" dir="2700000" algn="tl" rotWithShape="0">
                    <a:schemeClr val="dk1">
                      <a:alpha val="40000"/>
                    </a:schemeClr>
                  </a:outerShdw>
                </a:effectLst>
              </a:rPr>
              <a:t> </a:t>
            </a:r>
            <a:r>
              <a:rPr lang="fr-FR" sz="2800" b="1" dirty="0">
                <a:ln w="0"/>
                <a:solidFill>
                  <a:schemeClr val="tx1"/>
                </a:solidFill>
                <a:effectLst>
                  <a:outerShdw blurRad="38100" dist="19050" dir="2700000" algn="tl" rotWithShape="0">
                    <a:schemeClr val="dk1">
                      <a:alpha val="40000"/>
                    </a:schemeClr>
                  </a:outerShdw>
                </a:effectLst>
              </a:rPr>
              <a:t>- </a:t>
            </a:r>
            <a:r>
              <a:rPr lang="fr-FR" sz="2800" b="1" dirty="0">
                <a:ln w="0"/>
                <a:solidFill>
                  <a:schemeClr val="tx1"/>
                </a:solidFill>
                <a:effectLst>
                  <a:outerShdw blurRad="38100" dist="19050" dir="2700000" algn="tl" rotWithShape="0">
                    <a:schemeClr val="dk1">
                      <a:alpha val="40000"/>
                    </a:schemeClr>
                  </a:outerShdw>
                </a:effectLst>
                <a:highlight>
                  <a:srgbClr val="FFFF00"/>
                </a:highlight>
              </a:rPr>
              <a:t>copier</a:t>
            </a:r>
            <a:r>
              <a:rPr lang="fr-FR" sz="2800" b="1" dirty="0">
                <a:ln w="0"/>
                <a:solidFill>
                  <a:schemeClr val="tx1"/>
                </a:solidFill>
                <a:effectLst>
                  <a:outerShdw blurRad="38100" dist="19050" dir="2700000" algn="tl" rotWithShape="0">
                    <a:schemeClr val="dk1">
                      <a:alpha val="40000"/>
                    </a:schemeClr>
                  </a:outerShdw>
                </a:effectLst>
              </a:rPr>
              <a:t> </a:t>
            </a:r>
          </a:p>
          <a:p>
            <a:pPr>
              <a:spcBef>
                <a:spcPts val="1200"/>
              </a:spcBef>
            </a:pPr>
            <a:r>
              <a:rPr lang="fr-FR" sz="2800" b="1" dirty="0">
                <a:ln w="0"/>
                <a:solidFill>
                  <a:schemeClr val="tx1"/>
                </a:solidFill>
                <a:effectLst>
                  <a:outerShdw blurRad="38100" dist="19050" dir="2700000" algn="tl" rotWithShape="0">
                    <a:schemeClr val="dk1">
                      <a:alpha val="40000"/>
                    </a:schemeClr>
                  </a:outerShdw>
                </a:effectLst>
              </a:rPr>
              <a:t> - </a:t>
            </a:r>
            <a:r>
              <a:rPr lang="fr-FR" sz="2800" b="1" dirty="0">
                <a:ln w="0"/>
                <a:solidFill>
                  <a:schemeClr val="tx1"/>
                </a:solidFill>
                <a:effectLst>
                  <a:outerShdw blurRad="38100" dist="19050" dir="2700000" algn="tl" rotWithShape="0">
                    <a:schemeClr val="dk1">
                      <a:alpha val="40000"/>
                    </a:schemeClr>
                  </a:outerShdw>
                </a:effectLst>
                <a:highlight>
                  <a:srgbClr val="00FFFF"/>
                </a:highlight>
              </a:rPr>
              <a:t>écrire des textes en commençant à s’approprier une démarche </a:t>
            </a:r>
          </a:p>
          <a:p>
            <a:pPr>
              <a:spcBef>
                <a:spcPts val="1200"/>
              </a:spcBef>
            </a:pPr>
            <a:r>
              <a:rPr lang="fr-FR" sz="2800" b="1" dirty="0">
                <a:ln w="0"/>
                <a:solidFill>
                  <a:schemeClr val="tx1"/>
                </a:solidFill>
                <a:effectLst>
                  <a:outerShdw blurRad="38100" dist="19050" dir="2700000" algn="tl" rotWithShape="0">
                    <a:schemeClr val="dk1">
                      <a:alpha val="40000"/>
                    </a:schemeClr>
                  </a:outerShdw>
                </a:effectLst>
                <a:highlight>
                  <a:srgbClr val="00FFFF"/>
                </a:highlight>
              </a:rPr>
              <a:t>- réviser et améliorer l’écrit qu’on a produit</a:t>
            </a:r>
          </a:p>
        </p:txBody>
      </p:sp>
      <p:sp>
        <p:nvSpPr>
          <p:cNvPr id="10" name="Rectangle 9">
            <a:extLst>
              <a:ext uri="{FF2B5EF4-FFF2-40B4-BE49-F238E27FC236}">
                <a16:creationId xmlns:a16="http://schemas.microsoft.com/office/drawing/2014/main" id="{34029299-BEDB-909D-71B6-1FC290AFECA6}"/>
              </a:ext>
            </a:extLst>
          </p:cNvPr>
          <p:cNvSpPr/>
          <p:nvPr/>
        </p:nvSpPr>
        <p:spPr>
          <a:xfrm>
            <a:off x="6434991" y="2014160"/>
            <a:ext cx="5093306" cy="4265968"/>
          </a:xfrm>
          <a:prstGeom prst="rect">
            <a:avLst/>
          </a:prstGeom>
          <a:solidFill>
            <a:srgbClr val="E9FBFD"/>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4000" b="1" dirty="0">
                <a:ln w="0"/>
                <a:solidFill>
                  <a:schemeClr val="tx1"/>
                </a:solidFill>
                <a:effectLst>
                  <a:outerShdw blurRad="38100" dist="19050" dir="2700000" algn="tl" rotWithShape="0">
                    <a:schemeClr val="dk1">
                      <a:alpha val="40000"/>
                    </a:schemeClr>
                  </a:outerShdw>
                </a:effectLst>
              </a:rPr>
              <a:t>           Ecriture</a:t>
            </a:r>
          </a:p>
          <a:p>
            <a:pPr>
              <a:spcBef>
                <a:spcPts val="1200"/>
              </a:spcBef>
            </a:pPr>
            <a:r>
              <a:rPr lang="fr-FR" sz="2000" b="1" dirty="0">
                <a:ln w="0"/>
                <a:solidFill>
                  <a:schemeClr val="tx1"/>
                </a:solidFill>
                <a:effectLst>
                  <a:outerShdw blurRad="38100" dist="19050" dir="2700000" algn="tl" rotWithShape="0">
                    <a:schemeClr val="dk1">
                      <a:alpha val="40000"/>
                    </a:schemeClr>
                  </a:outerShdw>
                </a:effectLst>
              </a:rPr>
              <a:t> </a:t>
            </a:r>
            <a:r>
              <a:rPr lang="fr-FR" sz="2600" b="1" dirty="0">
                <a:ln w="0"/>
                <a:solidFill>
                  <a:schemeClr val="tx1"/>
                </a:solidFill>
                <a:effectLst>
                  <a:outerShdw blurRad="38100" dist="19050" dir="2700000" algn="tl" rotWithShape="0">
                    <a:schemeClr val="dk1">
                      <a:alpha val="40000"/>
                    </a:schemeClr>
                  </a:outerShdw>
                </a:effectLst>
              </a:rPr>
              <a:t>- </a:t>
            </a:r>
            <a:r>
              <a:rPr lang="fr-FR" sz="2800" b="1" dirty="0">
                <a:ln w="0"/>
                <a:solidFill>
                  <a:schemeClr val="tx1"/>
                </a:solidFill>
                <a:effectLst>
                  <a:outerShdw blurRad="38100" dist="19050" dir="2700000" algn="tl" rotWithShape="0">
                    <a:schemeClr val="dk1">
                      <a:alpha val="40000"/>
                    </a:schemeClr>
                  </a:outerShdw>
                </a:effectLst>
              </a:rPr>
              <a:t>apprendre à écrire en écriture cursive </a:t>
            </a:r>
          </a:p>
          <a:p>
            <a:pPr>
              <a:spcBef>
                <a:spcPts val="1200"/>
              </a:spcBef>
            </a:pPr>
            <a:r>
              <a:rPr lang="fr-FR" sz="2800" b="1" dirty="0">
                <a:ln w="0"/>
                <a:solidFill>
                  <a:schemeClr val="tx1"/>
                </a:solidFill>
                <a:effectLst>
                  <a:outerShdw blurRad="38100" dist="19050" dir="2700000" algn="tl" rotWithShape="0">
                    <a:schemeClr val="dk1">
                      <a:alpha val="40000"/>
                    </a:schemeClr>
                  </a:outerShdw>
                </a:effectLst>
              </a:rPr>
              <a:t> - encoder puis écrire sous dictée </a:t>
            </a:r>
          </a:p>
          <a:p>
            <a:pPr>
              <a:spcBef>
                <a:spcPts val="1200"/>
              </a:spcBef>
            </a:pPr>
            <a:r>
              <a:rPr lang="fr-FR" sz="2800" b="1" dirty="0">
                <a:ln w="0"/>
                <a:solidFill>
                  <a:schemeClr val="tx1"/>
                </a:solidFill>
                <a:effectLst>
                  <a:outerShdw blurRad="38100" dist="19050" dir="2700000" algn="tl" rotWithShape="0">
                    <a:schemeClr val="dk1">
                      <a:alpha val="40000"/>
                    </a:schemeClr>
                  </a:outerShdw>
                </a:effectLst>
              </a:rPr>
              <a:t> - </a:t>
            </a:r>
            <a:r>
              <a:rPr lang="fr-FR" sz="2800" b="1" dirty="0">
                <a:ln w="0"/>
                <a:solidFill>
                  <a:schemeClr val="tx1"/>
                </a:solidFill>
                <a:effectLst>
                  <a:outerShdw blurRad="38100" dist="19050" dir="2700000" algn="tl" rotWithShape="0">
                    <a:schemeClr val="dk1">
                      <a:alpha val="40000"/>
                    </a:schemeClr>
                  </a:outerShdw>
                </a:effectLst>
                <a:highlight>
                  <a:srgbClr val="FFFF00"/>
                </a:highlight>
              </a:rPr>
              <a:t>copier et acquérir des stratégies de copie </a:t>
            </a:r>
          </a:p>
          <a:p>
            <a:pPr>
              <a:spcBef>
                <a:spcPts val="1200"/>
              </a:spcBef>
            </a:pPr>
            <a:r>
              <a:rPr lang="fr-FR" sz="2800" b="1" dirty="0">
                <a:ln w="0"/>
                <a:solidFill>
                  <a:schemeClr val="tx1"/>
                </a:solidFill>
                <a:effectLst>
                  <a:outerShdw blurRad="38100" dist="19050" dir="2700000" algn="tl" rotWithShape="0">
                    <a:schemeClr val="dk1">
                      <a:alpha val="40000"/>
                    </a:schemeClr>
                  </a:outerShdw>
                </a:effectLst>
              </a:rPr>
              <a:t>- </a:t>
            </a:r>
            <a:r>
              <a:rPr lang="fr-FR" sz="2800" b="1" dirty="0">
                <a:ln w="0"/>
                <a:solidFill>
                  <a:schemeClr val="tx1"/>
                </a:solidFill>
                <a:effectLst>
                  <a:outerShdw blurRad="38100" dist="19050" dir="2700000" algn="tl" rotWithShape="0">
                    <a:schemeClr val="dk1">
                      <a:alpha val="40000"/>
                    </a:schemeClr>
                  </a:outerShdw>
                </a:effectLst>
                <a:highlight>
                  <a:srgbClr val="00FFFF"/>
                </a:highlight>
              </a:rPr>
              <a:t>produire des écrits</a:t>
            </a:r>
          </a:p>
          <a:p>
            <a:pPr>
              <a:spcBef>
                <a:spcPts val="1200"/>
              </a:spcBef>
            </a:pPr>
            <a:endParaRPr lang="fr-FR" sz="24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00094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7E953-99D0-F78A-48DE-60C705457192}"/>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DE33EFF7-A878-3DD9-BB39-1456FE504231}"/>
              </a:ext>
            </a:extLst>
          </p:cNvPr>
          <p:cNvGrpSpPr/>
          <p:nvPr/>
        </p:nvGrpSpPr>
        <p:grpSpPr>
          <a:xfrm>
            <a:off x="-219334" y="-612411"/>
            <a:ext cx="12340995" cy="7470411"/>
            <a:chOff x="0" y="-38100"/>
            <a:chExt cx="5189918" cy="3281315"/>
          </a:xfrm>
        </p:grpSpPr>
        <p:sp>
          <p:nvSpPr>
            <p:cNvPr id="5" name="Freeform 4">
              <a:extLst>
                <a:ext uri="{FF2B5EF4-FFF2-40B4-BE49-F238E27FC236}">
                  <a16:creationId xmlns:a16="http://schemas.microsoft.com/office/drawing/2014/main" id="{2C972049-88EA-1496-BE4F-4219FEFB1179}"/>
                </a:ext>
              </a:extLst>
            </p:cNvPr>
            <p:cNvSpPr/>
            <p:nvPr/>
          </p:nvSpPr>
          <p:spPr>
            <a:xfrm>
              <a:off x="194569" y="367116"/>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dirty="0"/>
            </a:p>
          </p:txBody>
        </p:sp>
        <p:sp>
          <p:nvSpPr>
            <p:cNvPr id="9" name="TextBox 5">
              <a:extLst>
                <a:ext uri="{FF2B5EF4-FFF2-40B4-BE49-F238E27FC236}">
                  <a16:creationId xmlns:a16="http://schemas.microsoft.com/office/drawing/2014/main" id="{6CF84E16-BB27-12D9-C9CE-31A85259721F}"/>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4" name="Rectangle 3">
            <a:extLst>
              <a:ext uri="{FF2B5EF4-FFF2-40B4-BE49-F238E27FC236}">
                <a16:creationId xmlns:a16="http://schemas.microsoft.com/office/drawing/2014/main" id="{44EDA58D-2870-293F-BB63-145E4E87EB43}"/>
              </a:ext>
            </a:extLst>
          </p:cNvPr>
          <p:cNvSpPr/>
          <p:nvPr/>
        </p:nvSpPr>
        <p:spPr>
          <a:xfrm>
            <a:off x="892641" y="278605"/>
            <a:ext cx="10720383" cy="722676"/>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Compétences travaillées </a:t>
            </a:r>
            <a:r>
              <a:rPr lang="fr-FR" sz="2400" b="1" dirty="0">
                <a:solidFill>
                  <a:schemeClr val="tx1"/>
                </a:solidFill>
              </a:rPr>
              <a:t>(« thématiques ») </a:t>
            </a:r>
            <a:endParaRPr lang="fr-FR" sz="3200" b="1" dirty="0">
              <a:solidFill>
                <a:schemeClr val="tx1"/>
              </a:solidFill>
            </a:endParaRPr>
          </a:p>
        </p:txBody>
      </p:sp>
      <p:pic>
        <p:nvPicPr>
          <p:cNvPr id="3" name="Image 2">
            <a:extLst>
              <a:ext uri="{FF2B5EF4-FFF2-40B4-BE49-F238E27FC236}">
                <a16:creationId xmlns:a16="http://schemas.microsoft.com/office/drawing/2014/main" id="{758B7EB3-2CB3-9089-0E96-4175687BB9D6}"/>
              </a:ext>
            </a:extLst>
          </p:cNvPr>
          <p:cNvPicPr>
            <a:picLocks noChangeAspect="1"/>
          </p:cNvPicPr>
          <p:nvPr/>
        </p:nvPicPr>
        <p:blipFill>
          <a:blip r:embed="rId2"/>
          <a:stretch>
            <a:fillRect/>
          </a:stretch>
        </p:blipFill>
        <p:spPr>
          <a:xfrm>
            <a:off x="1294588" y="824197"/>
            <a:ext cx="2475191" cy="755970"/>
          </a:xfrm>
          <a:prstGeom prst="rect">
            <a:avLst/>
          </a:prstGeom>
        </p:spPr>
      </p:pic>
      <p:sp>
        <p:nvSpPr>
          <p:cNvPr id="6" name="Ellipse 5">
            <a:extLst>
              <a:ext uri="{FF2B5EF4-FFF2-40B4-BE49-F238E27FC236}">
                <a16:creationId xmlns:a16="http://schemas.microsoft.com/office/drawing/2014/main" id="{378C8A36-DFCC-C701-DF40-0C5BB367A69E}"/>
              </a:ext>
            </a:extLst>
          </p:cNvPr>
          <p:cNvSpPr/>
          <p:nvPr/>
        </p:nvSpPr>
        <p:spPr>
          <a:xfrm>
            <a:off x="8163605" y="867315"/>
            <a:ext cx="2453833" cy="56716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t>2025</a:t>
            </a:r>
          </a:p>
        </p:txBody>
      </p:sp>
      <p:sp>
        <p:nvSpPr>
          <p:cNvPr id="7" name="Rectangle 6">
            <a:extLst>
              <a:ext uri="{FF2B5EF4-FFF2-40B4-BE49-F238E27FC236}">
                <a16:creationId xmlns:a16="http://schemas.microsoft.com/office/drawing/2014/main" id="{14CA58D0-C2E9-A27E-B2A3-888A30E9C0BF}"/>
              </a:ext>
            </a:extLst>
          </p:cNvPr>
          <p:cNvSpPr/>
          <p:nvPr/>
        </p:nvSpPr>
        <p:spPr>
          <a:xfrm>
            <a:off x="1589823" y="1545272"/>
            <a:ext cx="3876481" cy="42426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Compétences spécifiques </a:t>
            </a:r>
          </a:p>
        </p:txBody>
      </p:sp>
      <p:sp>
        <p:nvSpPr>
          <p:cNvPr id="8" name="Rectangle 7">
            <a:extLst>
              <a:ext uri="{FF2B5EF4-FFF2-40B4-BE49-F238E27FC236}">
                <a16:creationId xmlns:a16="http://schemas.microsoft.com/office/drawing/2014/main" id="{D9275F2E-4815-3D1D-193A-548EF37455E2}"/>
              </a:ext>
            </a:extLst>
          </p:cNvPr>
          <p:cNvSpPr/>
          <p:nvPr/>
        </p:nvSpPr>
        <p:spPr>
          <a:xfrm>
            <a:off x="582454" y="2029745"/>
            <a:ext cx="6202700" cy="4410357"/>
          </a:xfrm>
          <a:prstGeom prst="rect">
            <a:avLst/>
          </a:prstGeom>
          <a:solidFill>
            <a:srgbClr val="FDF0E9"/>
          </a:solid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4000" b="1" dirty="0">
                <a:ln w="0"/>
                <a:solidFill>
                  <a:schemeClr val="tx1"/>
                </a:solidFill>
                <a:effectLst>
                  <a:outerShdw blurRad="38100" dist="19050" dir="2700000" algn="tl" rotWithShape="0">
                    <a:schemeClr val="dk1">
                      <a:alpha val="40000"/>
                    </a:schemeClr>
                  </a:outerShdw>
                </a:effectLst>
              </a:rPr>
              <a:t>Langage ORAL</a:t>
            </a:r>
            <a:endParaRPr lang="fr-FR" sz="3600" b="1" dirty="0">
              <a:ln w="0"/>
              <a:solidFill>
                <a:schemeClr val="tx1"/>
              </a:solidFill>
              <a:effectLst>
                <a:outerShdw blurRad="38100" dist="19050" dir="2700000" algn="tl" rotWithShape="0">
                  <a:schemeClr val="dk1">
                    <a:alpha val="40000"/>
                  </a:schemeClr>
                </a:outerShdw>
              </a:effectLst>
            </a:endParaRPr>
          </a:p>
          <a:p>
            <a:pPr>
              <a:spcBef>
                <a:spcPts val="600"/>
              </a:spcBef>
            </a:pPr>
            <a:r>
              <a:rPr lang="fr-FR" sz="2000" b="1" dirty="0">
                <a:ln w="0"/>
                <a:solidFill>
                  <a:schemeClr val="tx1"/>
                </a:solidFill>
                <a:effectLst>
                  <a:outerShdw blurRad="38100" dist="19050" dir="2700000" algn="tl" rotWithShape="0">
                    <a:schemeClr val="dk1">
                      <a:alpha val="40000"/>
                    </a:schemeClr>
                  </a:outerShdw>
                </a:effectLst>
              </a:rPr>
              <a:t> </a:t>
            </a:r>
            <a:r>
              <a:rPr lang="fr-FR" sz="2800" b="1" dirty="0">
                <a:ln w="0"/>
                <a:solidFill>
                  <a:schemeClr val="tx1"/>
                </a:solidFill>
                <a:effectLst>
                  <a:outerShdw blurRad="38100" dist="19050" dir="2700000" algn="tl" rotWithShape="0">
                    <a:schemeClr val="dk1">
                      <a:alpha val="40000"/>
                    </a:schemeClr>
                  </a:outerShdw>
                </a:effectLst>
              </a:rPr>
              <a:t>-  </a:t>
            </a:r>
            <a:r>
              <a:rPr lang="fr-FR" sz="2800" b="1" dirty="0">
                <a:ln w="0"/>
                <a:solidFill>
                  <a:schemeClr val="tx1"/>
                </a:solidFill>
                <a:effectLst>
                  <a:outerShdw blurRad="38100" dist="19050" dir="2700000" algn="tl" rotWithShape="0">
                    <a:schemeClr val="dk1">
                      <a:alpha val="40000"/>
                    </a:schemeClr>
                  </a:outerShdw>
                </a:effectLst>
                <a:highlight>
                  <a:srgbClr val="00FFFF"/>
                </a:highlight>
              </a:rPr>
              <a:t>écouter pour comprendre </a:t>
            </a:r>
            <a:r>
              <a:rPr lang="fr-FR" sz="2800" b="1" dirty="0">
                <a:ln w="0"/>
                <a:solidFill>
                  <a:schemeClr val="tx1"/>
                </a:solidFill>
                <a:effectLst>
                  <a:outerShdw blurRad="38100" dist="19050" dir="2700000" algn="tl" rotWithShape="0">
                    <a:schemeClr val="dk1">
                      <a:alpha val="40000"/>
                    </a:schemeClr>
                  </a:outerShdw>
                </a:effectLst>
              </a:rPr>
              <a:t>des messages oraux ou des textes lus par l’adulte </a:t>
            </a:r>
          </a:p>
          <a:p>
            <a:pPr>
              <a:spcBef>
                <a:spcPts val="600"/>
              </a:spcBef>
            </a:pPr>
            <a:r>
              <a:rPr lang="fr-FR" sz="2800" b="1" dirty="0">
                <a:ln w="0"/>
                <a:solidFill>
                  <a:schemeClr val="tx1"/>
                </a:solidFill>
                <a:effectLst>
                  <a:outerShdw blurRad="38100" dist="19050" dir="2700000" algn="tl" rotWithShape="0">
                    <a:schemeClr val="dk1">
                      <a:alpha val="40000"/>
                    </a:schemeClr>
                  </a:outerShdw>
                </a:effectLst>
              </a:rPr>
              <a:t> -  </a:t>
            </a:r>
            <a:r>
              <a:rPr lang="fr-FR" sz="2800" b="1" dirty="0">
                <a:ln w="0"/>
                <a:solidFill>
                  <a:schemeClr val="tx1"/>
                </a:solidFill>
                <a:effectLst>
                  <a:outerShdw blurRad="38100" dist="19050" dir="2700000" algn="tl" rotWithShape="0">
                    <a:schemeClr val="dk1">
                      <a:alpha val="40000"/>
                    </a:schemeClr>
                  </a:outerShdw>
                </a:effectLst>
                <a:highlight>
                  <a:srgbClr val="FFFF00"/>
                </a:highlight>
              </a:rPr>
              <a:t>dire pour être </a:t>
            </a:r>
            <a:r>
              <a:rPr lang="fr-FR" sz="2800" b="1" dirty="0">
                <a:ln w="0"/>
                <a:solidFill>
                  <a:schemeClr val="tx1"/>
                </a:solidFill>
                <a:effectLst>
                  <a:outerShdw blurRad="38100" dist="19050" dir="2700000" algn="tl" rotWithShape="0">
                    <a:schemeClr val="dk1">
                      <a:alpha val="40000"/>
                    </a:schemeClr>
                  </a:outerShdw>
                </a:effectLst>
              </a:rPr>
              <a:t>entendu et </a:t>
            </a:r>
            <a:r>
              <a:rPr lang="fr-FR" sz="2800" b="1" dirty="0">
                <a:ln w="0"/>
                <a:solidFill>
                  <a:schemeClr val="tx1"/>
                </a:solidFill>
                <a:effectLst>
                  <a:outerShdw blurRad="38100" dist="19050" dir="2700000" algn="tl" rotWithShape="0">
                    <a:schemeClr val="dk1">
                      <a:alpha val="40000"/>
                    </a:schemeClr>
                  </a:outerShdw>
                </a:effectLst>
                <a:highlight>
                  <a:srgbClr val="FFFF00"/>
                </a:highlight>
              </a:rPr>
              <a:t>compris</a:t>
            </a:r>
            <a:r>
              <a:rPr lang="fr-FR" sz="2800" b="1" dirty="0">
                <a:ln w="0"/>
                <a:solidFill>
                  <a:schemeClr val="tx1"/>
                </a:solidFill>
                <a:effectLst>
                  <a:outerShdw blurRad="38100" dist="19050" dir="2700000" algn="tl" rotWithShape="0">
                    <a:schemeClr val="dk1">
                      <a:alpha val="40000"/>
                    </a:schemeClr>
                  </a:outerShdw>
                </a:effectLst>
              </a:rPr>
              <a:t> </a:t>
            </a:r>
          </a:p>
          <a:p>
            <a:pPr marL="269875" indent="-269875">
              <a:spcBef>
                <a:spcPts val="600"/>
              </a:spcBef>
              <a:buFontTx/>
              <a:buChar char="-"/>
            </a:pPr>
            <a:r>
              <a:rPr lang="fr-FR" sz="2800" b="1" dirty="0">
                <a:ln w="0"/>
                <a:solidFill>
                  <a:schemeClr val="tx1"/>
                </a:solidFill>
                <a:effectLst>
                  <a:outerShdw blurRad="38100" dist="19050" dir="2700000" algn="tl" rotWithShape="0">
                    <a:schemeClr val="dk1">
                      <a:alpha val="40000"/>
                    </a:schemeClr>
                  </a:outerShdw>
                </a:effectLst>
                <a:highlight>
                  <a:srgbClr val="FF00FF"/>
                </a:highlight>
              </a:rPr>
              <a:t>participer à des échanges </a:t>
            </a:r>
            <a:r>
              <a:rPr lang="fr-FR" sz="2800" b="1" dirty="0">
                <a:ln w="0"/>
                <a:solidFill>
                  <a:schemeClr val="tx1"/>
                </a:solidFill>
                <a:effectLst>
                  <a:outerShdw blurRad="38100" dist="19050" dir="2700000" algn="tl" rotWithShape="0">
                    <a:schemeClr val="dk1">
                      <a:alpha val="40000"/>
                    </a:schemeClr>
                  </a:outerShdw>
                </a:effectLst>
              </a:rPr>
              <a:t>dans des situations diverses </a:t>
            </a:r>
          </a:p>
          <a:p>
            <a:pPr marL="269875" indent="-269875">
              <a:spcBef>
                <a:spcPts val="600"/>
              </a:spcBef>
              <a:buFontTx/>
              <a:buChar char="-"/>
            </a:pPr>
            <a:r>
              <a:rPr lang="fr-FR" sz="2800" b="1" dirty="0">
                <a:ln w="0"/>
                <a:solidFill>
                  <a:schemeClr val="tx1"/>
                </a:solidFill>
                <a:effectLst>
                  <a:outerShdw blurRad="38100" dist="19050" dir="2700000" algn="tl" rotWithShape="0">
                    <a:schemeClr val="dk1">
                      <a:alpha val="40000"/>
                    </a:schemeClr>
                  </a:outerShdw>
                </a:effectLst>
              </a:rPr>
              <a:t>adopter une distance critique par rapport au langage produit</a:t>
            </a:r>
          </a:p>
        </p:txBody>
      </p:sp>
      <p:sp>
        <p:nvSpPr>
          <p:cNvPr id="10" name="Rectangle 9">
            <a:extLst>
              <a:ext uri="{FF2B5EF4-FFF2-40B4-BE49-F238E27FC236}">
                <a16:creationId xmlns:a16="http://schemas.microsoft.com/office/drawing/2014/main" id="{141AB5A1-CA2F-105E-DD3D-8374DD98F8C1}"/>
              </a:ext>
            </a:extLst>
          </p:cNvPr>
          <p:cNvSpPr/>
          <p:nvPr/>
        </p:nvSpPr>
        <p:spPr>
          <a:xfrm>
            <a:off x="7124281" y="2525581"/>
            <a:ext cx="4628064" cy="3013572"/>
          </a:xfrm>
          <a:prstGeom prst="rect">
            <a:avLst/>
          </a:prstGeom>
          <a:solidFill>
            <a:srgbClr val="E9FBFD"/>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4000" b="1" dirty="0">
                <a:ln w="0"/>
                <a:solidFill>
                  <a:schemeClr val="tx1"/>
                </a:solidFill>
                <a:effectLst>
                  <a:outerShdw blurRad="38100" dist="19050" dir="2700000" algn="tl" rotWithShape="0">
                    <a:schemeClr val="dk1">
                      <a:alpha val="40000"/>
                    </a:schemeClr>
                  </a:outerShdw>
                </a:effectLst>
              </a:rPr>
              <a:t>ORAL</a:t>
            </a:r>
          </a:p>
          <a:p>
            <a:pPr>
              <a:spcBef>
                <a:spcPts val="1200"/>
              </a:spcBef>
            </a:pPr>
            <a:r>
              <a:rPr lang="fr-FR" sz="2000" b="1" dirty="0">
                <a:ln w="0"/>
                <a:solidFill>
                  <a:schemeClr val="tx1"/>
                </a:solidFill>
                <a:effectLst>
                  <a:outerShdw blurRad="38100" dist="19050" dir="2700000" algn="tl" rotWithShape="0">
                    <a:schemeClr val="dk1">
                      <a:alpha val="40000"/>
                    </a:schemeClr>
                  </a:outerShdw>
                </a:effectLst>
              </a:rPr>
              <a:t> </a:t>
            </a:r>
            <a:r>
              <a:rPr lang="fr-FR" sz="2600" b="1" dirty="0">
                <a:ln w="0"/>
                <a:solidFill>
                  <a:schemeClr val="tx1"/>
                </a:solidFill>
                <a:effectLst>
                  <a:outerShdw blurRad="38100" dist="19050" dir="2700000" algn="tl" rotWithShape="0">
                    <a:schemeClr val="dk1">
                      <a:alpha val="40000"/>
                    </a:schemeClr>
                  </a:outerShdw>
                </a:effectLst>
              </a:rPr>
              <a:t>- </a:t>
            </a:r>
            <a:r>
              <a:rPr lang="fr-FR" sz="2800" b="1" dirty="0">
                <a:ln w="0"/>
                <a:solidFill>
                  <a:schemeClr val="tx1"/>
                </a:solidFill>
                <a:effectLst>
                  <a:outerShdw blurRad="38100" dist="19050" dir="2700000" algn="tl" rotWithShape="0">
                    <a:schemeClr val="dk1">
                      <a:alpha val="40000"/>
                    </a:schemeClr>
                  </a:outerShdw>
                </a:effectLst>
                <a:highlight>
                  <a:srgbClr val="00FFFF"/>
                </a:highlight>
              </a:rPr>
              <a:t>écouter pour comprendre </a:t>
            </a:r>
            <a:r>
              <a:rPr lang="fr-FR" sz="2800" b="1" dirty="0">
                <a:ln w="0"/>
                <a:solidFill>
                  <a:schemeClr val="tx1"/>
                </a:solidFill>
                <a:effectLst>
                  <a:outerShdw blurRad="38100" dist="19050" dir="2700000" algn="tl" rotWithShape="0">
                    <a:schemeClr val="dk1">
                      <a:alpha val="40000"/>
                    </a:schemeClr>
                  </a:outerShdw>
                </a:effectLst>
              </a:rPr>
              <a:t> </a:t>
            </a:r>
          </a:p>
          <a:p>
            <a:pPr>
              <a:spcBef>
                <a:spcPts val="1200"/>
              </a:spcBef>
            </a:pPr>
            <a:r>
              <a:rPr lang="fr-FR" sz="2800" b="1" dirty="0">
                <a:ln w="0"/>
                <a:solidFill>
                  <a:schemeClr val="tx1"/>
                </a:solidFill>
                <a:effectLst>
                  <a:outerShdw blurRad="38100" dist="19050" dir="2700000" algn="tl" rotWithShape="0">
                    <a:schemeClr val="dk1">
                      <a:alpha val="40000"/>
                    </a:schemeClr>
                  </a:outerShdw>
                </a:effectLst>
              </a:rPr>
              <a:t> - </a:t>
            </a:r>
            <a:r>
              <a:rPr lang="fr-FR" sz="2800" b="1" dirty="0">
                <a:ln w="0"/>
                <a:solidFill>
                  <a:schemeClr val="tx1"/>
                </a:solidFill>
                <a:effectLst>
                  <a:outerShdw blurRad="38100" dist="19050" dir="2700000" algn="tl" rotWithShape="0">
                    <a:schemeClr val="dk1">
                      <a:alpha val="40000"/>
                    </a:schemeClr>
                  </a:outerShdw>
                </a:effectLst>
                <a:highlight>
                  <a:srgbClr val="FFFF00"/>
                </a:highlight>
              </a:rPr>
              <a:t>dire pour être compris</a:t>
            </a:r>
            <a:r>
              <a:rPr lang="fr-FR" sz="2800" b="1" dirty="0">
                <a:ln w="0"/>
                <a:solidFill>
                  <a:schemeClr val="tx1"/>
                </a:solidFill>
                <a:effectLst>
                  <a:outerShdw blurRad="38100" dist="19050" dir="2700000" algn="tl" rotWithShape="0">
                    <a:schemeClr val="dk1">
                      <a:alpha val="40000"/>
                    </a:schemeClr>
                  </a:outerShdw>
                </a:effectLst>
              </a:rPr>
              <a:t> </a:t>
            </a:r>
          </a:p>
          <a:p>
            <a:pPr>
              <a:spcBef>
                <a:spcPts val="1200"/>
              </a:spcBef>
            </a:pPr>
            <a:r>
              <a:rPr lang="fr-FR" sz="2800" b="1" dirty="0">
                <a:ln w="0"/>
                <a:solidFill>
                  <a:schemeClr val="tx1"/>
                </a:solidFill>
                <a:effectLst>
                  <a:outerShdw blurRad="38100" dist="19050" dir="2700000" algn="tl" rotWithShape="0">
                    <a:schemeClr val="dk1">
                      <a:alpha val="40000"/>
                    </a:schemeClr>
                  </a:outerShdw>
                </a:effectLst>
              </a:rPr>
              <a:t> - </a:t>
            </a:r>
            <a:r>
              <a:rPr lang="fr-FR" sz="2800" b="1" dirty="0">
                <a:ln w="0"/>
                <a:solidFill>
                  <a:schemeClr val="tx1"/>
                </a:solidFill>
                <a:effectLst>
                  <a:outerShdw blurRad="38100" dist="19050" dir="2700000" algn="tl" rotWithShape="0">
                    <a:schemeClr val="dk1">
                      <a:alpha val="40000"/>
                    </a:schemeClr>
                  </a:outerShdw>
                </a:effectLst>
                <a:highlight>
                  <a:srgbClr val="FF00FF"/>
                </a:highlight>
              </a:rPr>
              <a:t>participer à des échanges</a:t>
            </a:r>
            <a:endParaRPr lang="fr-FR" sz="24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76986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6E15D-8773-24EA-5B37-9A67B14215F8}"/>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EC482B68-42CF-88E7-85CB-66EAA18FE82F}"/>
              </a:ext>
            </a:extLst>
          </p:cNvPr>
          <p:cNvGrpSpPr/>
          <p:nvPr/>
        </p:nvGrpSpPr>
        <p:grpSpPr>
          <a:xfrm>
            <a:off x="-74498" y="-612411"/>
            <a:ext cx="12340995" cy="7470411"/>
            <a:chOff x="0" y="-38100"/>
            <a:chExt cx="5189918" cy="3281315"/>
          </a:xfrm>
        </p:grpSpPr>
        <p:sp>
          <p:nvSpPr>
            <p:cNvPr id="5" name="Freeform 4">
              <a:extLst>
                <a:ext uri="{FF2B5EF4-FFF2-40B4-BE49-F238E27FC236}">
                  <a16:creationId xmlns:a16="http://schemas.microsoft.com/office/drawing/2014/main" id="{B6D0A88D-124E-A655-C2B5-A5BD1870D6BC}"/>
                </a:ext>
              </a:extLst>
            </p:cNvPr>
            <p:cNvSpPr/>
            <p:nvPr/>
          </p:nvSpPr>
          <p:spPr>
            <a:xfrm>
              <a:off x="194569" y="367116"/>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dirty="0"/>
            </a:p>
          </p:txBody>
        </p:sp>
        <p:sp>
          <p:nvSpPr>
            <p:cNvPr id="9" name="TextBox 5">
              <a:extLst>
                <a:ext uri="{FF2B5EF4-FFF2-40B4-BE49-F238E27FC236}">
                  <a16:creationId xmlns:a16="http://schemas.microsoft.com/office/drawing/2014/main" id="{04972118-FA52-E732-DF06-9DFBFBE7D263}"/>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4" name="Rectangle 3">
            <a:extLst>
              <a:ext uri="{FF2B5EF4-FFF2-40B4-BE49-F238E27FC236}">
                <a16:creationId xmlns:a16="http://schemas.microsoft.com/office/drawing/2014/main" id="{FC8B7A22-F90F-3328-F839-76DC85E49248}"/>
              </a:ext>
            </a:extLst>
          </p:cNvPr>
          <p:cNvSpPr/>
          <p:nvPr/>
        </p:nvSpPr>
        <p:spPr>
          <a:xfrm>
            <a:off x="892641" y="278605"/>
            <a:ext cx="10720383" cy="722676"/>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Compétences travaillées </a:t>
            </a:r>
            <a:r>
              <a:rPr lang="fr-FR" sz="2400" b="1" dirty="0">
                <a:solidFill>
                  <a:schemeClr val="tx1"/>
                </a:solidFill>
              </a:rPr>
              <a:t>(« thématiques ») </a:t>
            </a:r>
            <a:endParaRPr lang="fr-FR" sz="3200" b="1" dirty="0">
              <a:solidFill>
                <a:schemeClr val="tx1"/>
              </a:solidFill>
            </a:endParaRPr>
          </a:p>
        </p:txBody>
      </p:sp>
      <p:pic>
        <p:nvPicPr>
          <p:cNvPr id="3" name="Image 2">
            <a:extLst>
              <a:ext uri="{FF2B5EF4-FFF2-40B4-BE49-F238E27FC236}">
                <a16:creationId xmlns:a16="http://schemas.microsoft.com/office/drawing/2014/main" id="{85DB97B5-DF1A-D77F-942D-E77B9D3133DC}"/>
              </a:ext>
            </a:extLst>
          </p:cNvPr>
          <p:cNvPicPr>
            <a:picLocks noChangeAspect="1"/>
          </p:cNvPicPr>
          <p:nvPr/>
        </p:nvPicPr>
        <p:blipFill>
          <a:blip r:embed="rId2"/>
          <a:stretch>
            <a:fillRect/>
          </a:stretch>
        </p:blipFill>
        <p:spPr>
          <a:xfrm>
            <a:off x="1294588" y="824197"/>
            <a:ext cx="2475191" cy="755970"/>
          </a:xfrm>
          <a:prstGeom prst="rect">
            <a:avLst/>
          </a:prstGeom>
        </p:spPr>
      </p:pic>
      <p:sp>
        <p:nvSpPr>
          <p:cNvPr id="6" name="Ellipse 5">
            <a:extLst>
              <a:ext uri="{FF2B5EF4-FFF2-40B4-BE49-F238E27FC236}">
                <a16:creationId xmlns:a16="http://schemas.microsoft.com/office/drawing/2014/main" id="{C81BC4E9-ABB7-1FB3-1931-AA12DBBB0970}"/>
              </a:ext>
            </a:extLst>
          </p:cNvPr>
          <p:cNvSpPr/>
          <p:nvPr/>
        </p:nvSpPr>
        <p:spPr>
          <a:xfrm>
            <a:off x="8163605" y="867315"/>
            <a:ext cx="2453833" cy="56716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t>2025</a:t>
            </a:r>
          </a:p>
        </p:txBody>
      </p:sp>
      <p:sp>
        <p:nvSpPr>
          <p:cNvPr id="7" name="Rectangle 6">
            <a:extLst>
              <a:ext uri="{FF2B5EF4-FFF2-40B4-BE49-F238E27FC236}">
                <a16:creationId xmlns:a16="http://schemas.microsoft.com/office/drawing/2014/main" id="{C909548D-3161-EFF3-BF33-9D6F2413A347}"/>
              </a:ext>
            </a:extLst>
          </p:cNvPr>
          <p:cNvSpPr/>
          <p:nvPr/>
        </p:nvSpPr>
        <p:spPr>
          <a:xfrm>
            <a:off x="979661" y="1465102"/>
            <a:ext cx="3876481" cy="42426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Compétences spécifiques </a:t>
            </a:r>
          </a:p>
        </p:txBody>
      </p:sp>
      <p:sp>
        <p:nvSpPr>
          <p:cNvPr id="8" name="Rectangle 7">
            <a:extLst>
              <a:ext uri="{FF2B5EF4-FFF2-40B4-BE49-F238E27FC236}">
                <a16:creationId xmlns:a16="http://schemas.microsoft.com/office/drawing/2014/main" id="{3DA476B1-FBD8-977E-1BAE-476EE8CE0738}"/>
              </a:ext>
            </a:extLst>
          </p:cNvPr>
          <p:cNvSpPr/>
          <p:nvPr/>
        </p:nvSpPr>
        <p:spPr>
          <a:xfrm>
            <a:off x="892641" y="1914901"/>
            <a:ext cx="4968650" cy="4525201"/>
          </a:xfrm>
          <a:prstGeom prst="rect">
            <a:avLst/>
          </a:prstGeom>
          <a:solidFill>
            <a:srgbClr val="FDF0E9"/>
          </a:solid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4000" b="1" dirty="0">
                <a:ln w="0"/>
                <a:solidFill>
                  <a:schemeClr val="tx1"/>
                </a:solidFill>
                <a:effectLst>
                  <a:outerShdw blurRad="38100" dist="19050" dir="2700000" algn="tl" rotWithShape="0">
                    <a:schemeClr val="dk1">
                      <a:alpha val="40000"/>
                    </a:schemeClr>
                  </a:outerShdw>
                </a:effectLst>
              </a:rPr>
              <a:t>Etude de la langue</a:t>
            </a:r>
            <a:endParaRPr lang="fr-FR" sz="3600" b="1" dirty="0">
              <a:ln w="0"/>
              <a:solidFill>
                <a:schemeClr val="tx1"/>
              </a:solidFill>
              <a:effectLst>
                <a:outerShdw blurRad="38100" dist="19050" dir="2700000" algn="tl" rotWithShape="0">
                  <a:schemeClr val="dk1">
                    <a:alpha val="40000"/>
                  </a:schemeClr>
                </a:outerShdw>
              </a:effectLst>
            </a:endParaRPr>
          </a:p>
          <a:p>
            <a:pPr>
              <a:spcBef>
                <a:spcPts val="1200"/>
              </a:spcBef>
            </a:pPr>
            <a:r>
              <a:rPr lang="fr-FR" sz="2000" b="1" dirty="0">
                <a:ln w="0"/>
                <a:solidFill>
                  <a:schemeClr val="tx1"/>
                </a:solidFill>
                <a:effectLst>
                  <a:outerShdw blurRad="38100" dist="19050" dir="2700000" algn="tl" rotWithShape="0">
                    <a:schemeClr val="dk1">
                      <a:alpha val="40000"/>
                    </a:schemeClr>
                  </a:outerShdw>
                </a:effectLst>
              </a:rPr>
              <a:t> </a:t>
            </a:r>
            <a:r>
              <a:rPr lang="fr-FR" sz="2800" b="1" dirty="0">
                <a:ln w="0"/>
                <a:solidFill>
                  <a:schemeClr val="tx1"/>
                </a:solidFill>
                <a:effectLst>
                  <a:outerShdw blurRad="38100" dist="19050" dir="2700000" algn="tl" rotWithShape="0">
                    <a:schemeClr val="dk1">
                      <a:alpha val="40000"/>
                    </a:schemeClr>
                  </a:outerShdw>
                </a:effectLst>
              </a:rPr>
              <a:t>- passer de l’oral à l’écrit </a:t>
            </a:r>
          </a:p>
          <a:p>
            <a:pPr>
              <a:spcBef>
                <a:spcPts val="1200"/>
              </a:spcBef>
            </a:pPr>
            <a:r>
              <a:rPr lang="fr-FR" sz="2800" b="1" dirty="0">
                <a:ln w="0"/>
                <a:solidFill>
                  <a:schemeClr val="tx1"/>
                </a:solidFill>
                <a:effectLst>
                  <a:outerShdw blurRad="38100" dist="19050" dir="2700000" algn="tl" rotWithShape="0">
                    <a:schemeClr val="dk1">
                      <a:alpha val="40000"/>
                    </a:schemeClr>
                  </a:outerShdw>
                </a:effectLst>
              </a:rPr>
              <a:t> - construire le lexique </a:t>
            </a:r>
          </a:p>
          <a:p>
            <a:pPr marL="176213" indent="-176213">
              <a:spcBef>
                <a:spcPts val="1200"/>
              </a:spcBef>
              <a:buFontTx/>
              <a:buChar char="-"/>
            </a:pPr>
            <a:r>
              <a:rPr lang="fr-FR" sz="2800" b="1" dirty="0">
                <a:ln w="0"/>
                <a:solidFill>
                  <a:schemeClr val="tx1"/>
                </a:solidFill>
                <a:effectLst>
                  <a:outerShdw blurRad="38100" dist="19050" dir="2700000" algn="tl" rotWithShape="0">
                    <a:schemeClr val="dk1">
                      <a:alpha val="40000"/>
                    </a:schemeClr>
                  </a:outerShdw>
                </a:effectLst>
              </a:rPr>
              <a:t> s’initier à l’</a:t>
            </a:r>
            <a:r>
              <a:rPr lang="fr-FR" sz="2800" b="1" dirty="0" err="1">
                <a:ln w="0"/>
                <a:solidFill>
                  <a:schemeClr val="tx1"/>
                </a:solidFill>
                <a:effectLst>
                  <a:outerShdw blurRad="38100" dist="19050" dir="2700000" algn="tl" rotWithShape="0">
                    <a:schemeClr val="dk1">
                      <a:alpha val="40000"/>
                    </a:schemeClr>
                  </a:outerShdw>
                </a:effectLst>
              </a:rPr>
              <a:t>orth</a:t>
            </a:r>
            <a:r>
              <a:rPr lang="fr-FR" sz="2800" b="1" dirty="0">
                <a:ln w="0"/>
                <a:solidFill>
                  <a:schemeClr val="tx1"/>
                </a:solidFill>
                <a:effectLst>
                  <a:outerShdw blurRad="38100" dist="19050" dir="2700000" algn="tl" rotWithShape="0">
                    <a:schemeClr val="dk1">
                      <a:alpha val="40000"/>
                    </a:schemeClr>
                  </a:outerShdw>
                </a:effectLst>
              </a:rPr>
              <a:t>. lexicale</a:t>
            </a:r>
          </a:p>
          <a:p>
            <a:pPr marL="269875" indent="-269875">
              <a:spcBef>
                <a:spcPts val="1200"/>
              </a:spcBef>
              <a:buFontTx/>
              <a:buChar char="-"/>
            </a:pPr>
            <a:r>
              <a:rPr lang="fr-FR" sz="2800" b="1" dirty="0">
                <a:ln w="0"/>
                <a:solidFill>
                  <a:schemeClr val="tx1"/>
                </a:solidFill>
                <a:effectLst>
                  <a:outerShdw blurRad="38100" dist="19050" dir="2700000" algn="tl" rotWithShape="0">
                    <a:schemeClr val="dk1">
                      <a:alpha val="40000"/>
                    </a:schemeClr>
                  </a:outerShdw>
                </a:effectLst>
                <a:highlight>
                  <a:srgbClr val="00FFFF"/>
                </a:highlight>
              </a:rPr>
              <a:t>se repérer dans la phrase simple </a:t>
            </a:r>
            <a:endParaRPr lang="fr-FR" sz="2800" b="1" dirty="0">
              <a:ln w="0"/>
              <a:solidFill>
                <a:schemeClr val="tx1"/>
              </a:solidFill>
              <a:effectLst>
                <a:outerShdw blurRad="38100" dist="19050" dir="2700000" algn="tl" rotWithShape="0">
                  <a:schemeClr val="dk1">
                    <a:alpha val="40000"/>
                  </a:schemeClr>
                </a:outerShdw>
              </a:effectLst>
            </a:endParaRPr>
          </a:p>
          <a:p>
            <a:pPr marL="269875" indent="-269875">
              <a:spcBef>
                <a:spcPts val="1200"/>
              </a:spcBef>
              <a:buFontTx/>
              <a:buChar char="-"/>
            </a:pPr>
            <a:r>
              <a:rPr lang="fr-FR" sz="2800" b="1" dirty="0">
                <a:ln w="0"/>
                <a:solidFill>
                  <a:schemeClr val="tx1"/>
                </a:solidFill>
                <a:effectLst>
                  <a:outerShdw blurRad="38100" dist="19050" dir="2700000" algn="tl" rotWithShape="0">
                    <a:schemeClr val="dk1">
                      <a:alpha val="40000"/>
                    </a:schemeClr>
                  </a:outerShdw>
                </a:effectLst>
                <a:highlight>
                  <a:srgbClr val="FFFF00"/>
                </a:highlight>
              </a:rPr>
              <a:t>Maîtriser l’orthographe grammaticale de base</a:t>
            </a:r>
            <a:endParaRPr lang="fr-FR" sz="2800" b="1"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DDC61B82-D7C2-07E9-631D-DDDDE1DC83C6}"/>
              </a:ext>
            </a:extLst>
          </p:cNvPr>
          <p:cNvSpPr/>
          <p:nvPr/>
        </p:nvSpPr>
        <p:spPr>
          <a:xfrm>
            <a:off x="6170497" y="1944101"/>
            <a:ext cx="5633339" cy="4326070"/>
          </a:xfrm>
          <a:prstGeom prst="rect">
            <a:avLst/>
          </a:prstGeom>
          <a:solidFill>
            <a:srgbClr val="E9FBFD"/>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4000" b="1" dirty="0">
                <a:ln w="0"/>
                <a:solidFill>
                  <a:schemeClr val="tx1"/>
                </a:solidFill>
                <a:effectLst>
                  <a:outerShdw blurRad="38100" dist="19050" dir="2700000" algn="tl" rotWithShape="0">
                    <a:schemeClr val="dk1">
                      <a:alpha val="40000"/>
                    </a:schemeClr>
                  </a:outerShdw>
                </a:effectLst>
              </a:rPr>
              <a:t>Gram</a:t>
            </a:r>
            <a:r>
              <a:rPr lang="fr-FR" sz="3600" b="1" dirty="0">
                <a:ln w="0"/>
                <a:solidFill>
                  <a:schemeClr val="tx1"/>
                </a:solidFill>
                <a:effectLst>
                  <a:outerShdw blurRad="38100" dist="19050" dir="2700000" algn="tl" rotWithShape="0">
                    <a:schemeClr val="dk1">
                      <a:alpha val="40000"/>
                    </a:schemeClr>
                  </a:outerShdw>
                </a:effectLst>
              </a:rPr>
              <a:t>maire</a:t>
            </a:r>
            <a:r>
              <a:rPr lang="fr-FR" sz="4000" b="1" dirty="0">
                <a:ln w="0"/>
                <a:solidFill>
                  <a:schemeClr val="tx1"/>
                </a:solidFill>
                <a:effectLst>
                  <a:outerShdw blurRad="38100" dist="19050" dir="2700000" algn="tl" rotWithShape="0">
                    <a:schemeClr val="dk1">
                      <a:alpha val="40000"/>
                    </a:schemeClr>
                  </a:outerShdw>
                </a:effectLst>
              </a:rPr>
              <a:t> </a:t>
            </a:r>
            <a:r>
              <a:rPr lang="fr-FR" sz="3600" b="1" dirty="0">
                <a:ln w="0"/>
                <a:solidFill>
                  <a:schemeClr val="tx1"/>
                </a:solidFill>
                <a:effectLst>
                  <a:outerShdw blurRad="38100" dist="19050" dir="2700000" algn="tl" rotWithShape="0">
                    <a:schemeClr val="dk1">
                      <a:alpha val="40000"/>
                    </a:schemeClr>
                  </a:outerShdw>
                </a:effectLst>
              </a:rPr>
              <a:t>et</a:t>
            </a:r>
            <a:r>
              <a:rPr lang="fr-FR" sz="4000" b="1" dirty="0">
                <a:ln w="0"/>
                <a:solidFill>
                  <a:schemeClr val="tx1"/>
                </a:solidFill>
                <a:effectLst>
                  <a:outerShdw blurRad="38100" dist="19050" dir="2700000" algn="tl" rotWithShape="0">
                    <a:schemeClr val="dk1">
                      <a:alpha val="40000"/>
                    </a:schemeClr>
                  </a:outerShdw>
                </a:effectLst>
              </a:rPr>
              <a:t> orth</a:t>
            </a:r>
            <a:r>
              <a:rPr lang="fr-FR" sz="3600" b="1" dirty="0">
                <a:ln w="0"/>
                <a:solidFill>
                  <a:schemeClr val="tx1"/>
                </a:solidFill>
                <a:effectLst>
                  <a:outerShdw blurRad="38100" dist="19050" dir="2700000" algn="tl" rotWithShape="0">
                    <a:schemeClr val="dk1">
                      <a:alpha val="40000"/>
                    </a:schemeClr>
                  </a:outerShdw>
                </a:effectLst>
              </a:rPr>
              <a:t>ographe</a:t>
            </a:r>
          </a:p>
          <a:p>
            <a:pPr>
              <a:spcBef>
                <a:spcPts val="2400"/>
              </a:spcBef>
            </a:pPr>
            <a:r>
              <a:rPr lang="fr-FR" sz="2000" b="1" dirty="0">
                <a:ln w="0"/>
                <a:solidFill>
                  <a:schemeClr val="tx1"/>
                </a:solidFill>
                <a:effectLst>
                  <a:outerShdw blurRad="38100" dist="19050" dir="2700000" algn="tl" rotWithShape="0">
                    <a:schemeClr val="dk1">
                      <a:alpha val="40000"/>
                    </a:schemeClr>
                  </a:outerShdw>
                </a:effectLst>
              </a:rPr>
              <a:t> </a:t>
            </a:r>
            <a:r>
              <a:rPr lang="fr-FR" sz="2600" b="1" dirty="0">
                <a:ln w="0"/>
                <a:solidFill>
                  <a:schemeClr val="tx1"/>
                </a:solidFill>
                <a:effectLst>
                  <a:outerShdw blurRad="38100" dist="19050" dir="2700000" algn="tl" rotWithShape="0">
                    <a:schemeClr val="dk1">
                      <a:alpha val="40000"/>
                    </a:schemeClr>
                  </a:outerShdw>
                </a:effectLst>
              </a:rPr>
              <a:t>- </a:t>
            </a:r>
            <a:r>
              <a:rPr lang="fr-FR" sz="2800" b="1" dirty="0">
                <a:ln w="0"/>
                <a:solidFill>
                  <a:schemeClr val="tx1"/>
                </a:solidFill>
                <a:effectLst>
                  <a:outerShdw blurRad="38100" dist="19050" dir="2700000" algn="tl" rotWithShape="0">
                    <a:schemeClr val="dk1">
                      <a:alpha val="40000"/>
                    </a:schemeClr>
                  </a:outerShdw>
                </a:effectLst>
                <a:highlight>
                  <a:srgbClr val="00FFFF"/>
                </a:highlight>
              </a:rPr>
              <a:t>se repérer dans la phrase simple </a:t>
            </a:r>
            <a:endParaRPr lang="fr-FR" sz="2800" b="1" dirty="0">
              <a:ln w="0"/>
              <a:solidFill>
                <a:schemeClr val="tx1"/>
              </a:solidFill>
              <a:effectLst>
                <a:outerShdw blurRad="38100" dist="19050" dir="2700000" algn="tl" rotWithShape="0">
                  <a:schemeClr val="dk1">
                    <a:alpha val="40000"/>
                  </a:schemeClr>
                </a:outerShdw>
              </a:effectLst>
            </a:endParaRPr>
          </a:p>
          <a:p>
            <a:pPr>
              <a:spcBef>
                <a:spcPts val="2400"/>
              </a:spcBef>
            </a:pPr>
            <a:r>
              <a:rPr lang="fr-FR" sz="2800" b="1" dirty="0">
                <a:ln w="0"/>
                <a:solidFill>
                  <a:schemeClr val="tx1"/>
                </a:solidFill>
                <a:effectLst>
                  <a:outerShdw blurRad="38100" dist="19050" dir="2700000" algn="tl" rotWithShape="0">
                    <a:schemeClr val="dk1">
                      <a:alpha val="40000"/>
                    </a:schemeClr>
                  </a:outerShdw>
                </a:effectLst>
              </a:rPr>
              <a:t> - découvrir, comprendre et mettre en </a:t>
            </a:r>
            <a:r>
              <a:rPr lang="fr-FR" sz="2800" b="1" dirty="0" err="1">
                <a:ln w="0"/>
                <a:solidFill>
                  <a:schemeClr val="tx1"/>
                </a:solidFill>
                <a:effectLst>
                  <a:outerShdw blurRad="38100" dist="19050" dir="2700000" algn="tl" rotWithShape="0">
                    <a:schemeClr val="dk1">
                      <a:alpha val="40000"/>
                    </a:schemeClr>
                  </a:outerShdw>
                </a:effectLst>
              </a:rPr>
              <a:t>oeuvre</a:t>
            </a:r>
            <a:r>
              <a:rPr lang="fr-FR" sz="2800" b="1" dirty="0">
                <a:ln w="0"/>
                <a:solidFill>
                  <a:schemeClr val="tx1"/>
                </a:solidFill>
                <a:effectLst>
                  <a:outerShdw blurRad="38100" dist="19050" dir="2700000" algn="tl" rotWithShape="0">
                    <a:schemeClr val="dk1">
                      <a:alpha val="40000"/>
                    </a:schemeClr>
                  </a:outerShdw>
                </a:effectLst>
              </a:rPr>
              <a:t> </a:t>
            </a:r>
            <a:r>
              <a:rPr lang="fr-FR" sz="2800" b="1" dirty="0">
                <a:ln w="0"/>
                <a:solidFill>
                  <a:schemeClr val="tx1"/>
                </a:solidFill>
                <a:effectLst>
                  <a:outerShdw blurRad="38100" dist="19050" dir="2700000" algn="tl" rotWithShape="0">
                    <a:schemeClr val="dk1">
                      <a:alpha val="40000"/>
                    </a:schemeClr>
                  </a:outerShdw>
                </a:effectLst>
                <a:highlight>
                  <a:srgbClr val="FFFF00"/>
                </a:highlight>
              </a:rPr>
              <a:t>l’orthographe grammaticale</a:t>
            </a:r>
            <a:endParaRPr lang="fr-FR" sz="2400" b="1" dirty="0">
              <a:ln w="0"/>
              <a:solidFill>
                <a:schemeClr val="tx1"/>
              </a:solidFill>
              <a:effectLst>
                <a:outerShdw blurRad="38100" dist="19050" dir="2700000" algn="tl" rotWithShape="0">
                  <a:schemeClr val="dk1">
                    <a:alpha val="40000"/>
                  </a:schemeClr>
                </a:outerShdw>
              </a:effectLst>
              <a:highlight>
                <a:srgbClr val="FFFF00"/>
              </a:highlight>
            </a:endParaRPr>
          </a:p>
        </p:txBody>
      </p:sp>
      <p:sp>
        <p:nvSpPr>
          <p:cNvPr id="11" name="Rectangle : coins arrondis 10">
            <a:extLst>
              <a:ext uri="{FF2B5EF4-FFF2-40B4-BE49-F238E27FC236}">
                <a16:creationId xmlns:a16="http://schemas.microsoft.com/office/drawing/2014/main" id="{458CD6FB-2CDA-FBEF-0FDF-18EEF9EB8C28}"/>
              </a:ext>
            </a:extLst>
          </p:cNvPr>
          <p:cNvSpPr/>
          <p:nvPr/>
        </p:nvSpPr>
        <p:spPr>
          <a:xfrm>
            <a:off x="7712192" y="6035210"/>
            <a:ext cx="2905246" cy="391886"/>
          </a:xfrm>
          <a:prstGeom prst="roundRect">
            <a:avLst/>
          </a:prstGeom>
          <a:solidFill>
            <a:schemeClr val="bg1"/>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1"/>
                </a:solidFill>
              </a:rPr>
              <a:t>3 h à partir du CE1</a:t>
            </a:r>
            <a:endParaRPr lang="fr-FR" sz="1600" b="1" dirty="0">
              <a:solidFill>
                <a:schemeClr val="accent1"/>
              </a:solidFill>
            </a:endParaRPr>
          </a:p>
        </p:txBody>
      </p:sp>
    </p:spTree>
    <p:extLst>
      <p:ext uri="{BB962C8B-B14F-4D97-AF65-F5344CB8AC3E}">
        <p14:creationId xmlns:p14="http://schemas.microsoft.com/office/powerpoint/2010/main" val="655186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43CA7-43F6-EE94-74A7-1390723B3797}"/>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38FA3707-C7CA-9CB8-D534-8CE87AF19E47}"/>
              </a:ext>
            </a:extLst>
          </p:cNvPr>
          <p:cNvGrpSpPr/>
          <p:nvPr/>
        </p:nvGrpSpPr>
        <p:grpSpPr>
          <a:xfrm>
            <a:off x="-148995" y="-612411"/>
            <a:ext cx="12340995" cy="7470411"/>
            <a:chOff x="0" y="-38100"/>
            <a:chExt cx="5189918" cy="3281315"/>
          </a:xfrm>
        </p:grpSpPr>
        <p:sp>
          <p:nvSpPr>
            <p:cNvPr id="5" name="Freeform 4">
              <a:extLst>
                <a:ext uri="{FF2B5EF4-FFF2-40B4-BE49-F238E27FC236}">
                  <a16:creationId xmlns:a16="http://schemas.microsoft.com/office/drawing/2014/main" id="{73E4B461-2AEB-E7E0-50F5-EEBB5F406CBE}"/>
                </a:ext>
              </a:extLst>
            </p:cNvPr>
            <p:cNvSpPr/>
            <p:nvPr/>
          </p:nvSpPr>
          <p:spPr>
            <a:xfrm>
              <a:off x="194569" y="367116"/>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dirty="0"/>
            </a:p>
          </p:txBody>
        </p:sp>
        <p:sp>
          <p:nvSpPr>
            <p:cNvPr id="9" name="TextBox 5">
              <a:extLst>
                <a:ext uri="{FF2B5EF4-FFF2-40B4-BE49-F238E27FC236}">
                  <a16:creationId xmlns:a16="http://schemas.microsoft.com/office/drawing/2014/main" id="{8349CB39-D91B-2FB0-81B3-8FCD430EB4B6}"/>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4" name="Rectangle 3">
            <a:extLst>
              <a:ext uri="{FF2B5EF4-FFF2-40B4-BE49-F238E27FC236}">
                <a16:creationId xmlns:a16="http://schemas.microsoft.com/office/drawing/2014/main" id="{75223094-F36D-950C-F171-9E4831AC5EF8}"/>
              </a:ext>
            </a:extLst>
          </p:cNvPr>
          <p:cNvSpPr/>
          <p:nvPr/>
        </p:nvSpPr>
        <p:spPr>
          <a:xfrm>
            <a:off x="892641" y="278605"/>
            <a:ext cx="10720383" cy="722676"/>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Compétences travaillées </a:t>
            </a:r>
            <a:r>
              <a:rPr lang="fr-FR" sz="2400" b="1" dirty="0">
                <a:solidFill>
                  <a:schemeClr val="tx1"/>
                </a:solidFill>
              </a:rPr>
              <a:t>(« thématiques ») </a:t>
            </a:r>
            <a:endParaRPr lang="fr-FR" sz="3200" b="1" dirty="0">
              <a:solidFill>
                <a:schemeClr val="tx1"/>
              </a:solidFill>
            </a:endParaRPr>
          </a:p>
        </p:txBody>
      </p:sp>
      <p:pic>
        <p:nvPicPr>
          <p:cNvPr id="3" name="Image 2">
            <a:extLst>
              <a:ext uri="{FF2B5EF4-FFF2-40B4-BE49-F238E27FC236}">
                <a16:creationId xmlns:a16="http://schemas.microsoft.com/office/drawing/2014/main" id="{B8C9C8B0-F0D0-4BDF-18DE-AC6EBA644F62}"/>
              </a:ext>
            </a:extLst>
          </p:cNvPr>
          <p:cNvPicPr>
            <a:picLocks noChangeAspect="1"/>
          </p:cNvPicPr>
          <p:nvPr/>
        </p:nvPicPr>
        <p:blipFill>
          <a:blip r:embed="rId2"/>
          <a:stretch>
            <a:fillRect/>
          </a:stretch>
        </p:blipFill>
        <p:spPr>
          <a:xfrm>
            <a:off x="1294588" y="824197"/>
            <a:ext cx="2475191" cy="755970"/>
          </a:xfrm>
          <a:prstGeom prst="rect">
            <a:avLst/>
          </a:prstGeom>
        </p:spPr>
      </p:pic>
      <p:sp>
        <p:nvSpPr>
          <p:cNvPr id="6" name="Ellipse 5">
            <a:extLst>
              <a:ext uri="{FF2B5EF4-FFF2-40B4-BE49-F238E27FC236}">
                <a16:creationId xmlns:a16="http://schemas.microsoft.com/office/drawing/2014/main" id="{603AF201-02AA-82ED-2860-61B3894F1870}"/>
              </a:ext>
            </a:extLst>
          </p:cNvPr>
          <p:cNvSpPr/>
          <p:nvPr/>
        </p:nvSpPr>
        <p:spPr>
          <a:xfrm>
            <a:off x="7517395" y="1013007"/>
            <a:ext cx="2453833" cy="56716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t>2025</a:t>
            </a:r>
          </a:p>
        </p:txBody>
      </p:sp>
      <p:sp>
        <p:nvSpPr>
          <p:cNvPr id="7" name="Rectangle 6">
            <a:extLst>
              <a:ext uri="{FF2B5EF4-FFF2-40B4-BE49-F238E27FC236}">
                <a16:creationId xmlns:a16="http://schemas.microsoft.com/office/drawing/2014/main" id="{EEBD0D4B-D99E-44DE-21E1-4EAA14B0275F}"/>
              </a:ext>
            </a:extLst>
          </p:cNvPr>
          <p:cNvSpPr/>
          <p:nvPr/>
        </p:nvSpPr>
        <p:spPr>
          <a:xfrm>
            <a:off x="1267839" y="1515353"/>
            <a:ext cx="3876481" cy="42426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Compétences spécifiques </a:t>
            </a:r>
          </a:p>
        </p:txBody>
      </p:sp>
      <p:sp>
        <p:nvSpPr>
          <p:cNvPr id="11" name="Rectangle 10">
            <a:extLst>
              <a:ext uri="{FF2B5EF4-FFF2-40B4-BE49-F238E27FC236}">
                <a16:creationId xmlns:a16="http://schemas.microsoft.com/office/drawing/2014/main" id="{F1A773B0-3129-3827-E238-04C89BA6EE15}"/>
              </a:ext>
            </a:extLst>
          </p:cNvPr>
          <p:cNvSpPr/>
          <p:nvPr/>
        </p:nvSpPr>
        <p:spPr>
          <a:xfrm>
            <a:off x="979661" y="2129910"/>
            <a:ext cx="4496691" cy="3728280"/>
          </a:xfrm>
          <a:prstGeom prst="rect">
            <a:avLst/>
          </a:prstGeom>
          <a:solidFill>
            <a:srgbClr val="FDF0E9"/>
          </a:solid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4000" b="1" dirty="0">
                <a:ln w="0"/>
                <a:solidFill>
                  <a:schemeClr val="tx1"/>
                </a:solidFill>
                <a:effectLst>
                  <a:outerShdw blurRad="38100" dist="19050" dir="2700000" algn="tl" rotWithShape="0">
                    <a:schemeClr val="dk1">
                      <a:alpha val="40000"/>
                    </a:schemeClr>
                  </a:outerShdw>
                </a:effectLst>
              </a:rPr>
              <a:t>Etude de la langue</a:t>
            </a:r>
            <a:endParaRPr lang="fr-FR" sz="3600" b="1" dirty="0">
              <a:ln w="0"/>
              <a:solidFill>
                <a:schemeClr val="tx1"/>
              </a:solidFill>
              <a:effectLst>
                <a:outerShdw blurRad="38100" dist="19050" dir="2700000" algn="tl" rotWithShape="0">
                  <a:schemeClr val="dk1">
                    <a:alpha val="40000"/>
                  </a:schemeClr>
                </a:outerShdw>
              </a:effectLst>
            </a:endParaRPr>
          </a:p>
          <a:p>
            <a:pPr>
              <a:spcBef>
                <a:spcPts val="1200"/>
              </a:spcBef>
            </a:pPr>
            <a:r>
              <a:rPr lang="fr-FR" sz="2000" b="1" dirty="0">
                <a:ln w="0"/>
                <a:solidFill>
                  <a:schemeClr val="tx1"/>
                </a:solidFill>
                <a:effectLst>
                  <a:outerShdw blurRad="38100" dist="19050" dir="2700000" algn="tl" rotWithShape="0">
                    <a:schemeClr val="dk1">
                      <a:alpha val="40000"/>
                    </a:schemeClr>
                  </a:outerShdw>
                </a:effectLst>
              </a:rPr>
              <a:t> </a:t>
            </a:r>
            <a:r>
              <a:rPr lang="fr-FR" sz="2800" b="1" dirty="0">
                <a:ln w="0"/>
                <a:solidFill>
                  <a:schemeClr val="tx1"/>
                </a:solidFill>
                <a:effectLst>
                  <a:outerShdw blurRad="38100" dist="19050" dir="2700000" algn="tl" rotWithShape="0">
                    <a:schemeClr val="dk1">
                      <a:alpha val="40000"/>
                    </a:schemeClr>
                  </a:outerShdw>
                </a:effectLst>
              </a:rPr>
              <a:t>- passer de l’oral à l’écrit </a:t>
            </a:r>
          </a:p>
          <a:p>
            <a:pPr>
              <a:spcBef>
                <a:spcPts val="1200"/>
              </a:spcBef>
            </a:pPr>
            <a:r>
              <a:rPr lang="fr-FR" sz="2800" b="1" dirty="0">
                <a:ln w="0"/>
                <a:solidFill>
                  <a:schemeClr val="tx1"/>
                </a:solidFill>
                <a:effectLst>
                  <a:outerShdw blurRad="38100" dist="19050" dir="2700000" algn="tl" rotWithShape="0">
                    <a:schemeClr val="dk1">
                      <a:alpha val="40000"/>
                    </a:schemeClr>
                  </a:outerShdw>
                </a:effectLst>
              </a:rPr>
              <a:t> - </a:t>
            </a:r>
            <a:r>
              <a:rPr lang="fr-FR" sz="2800" b="1" dirty="0">
                <a:ln w="0"/>
                <a:solidFill>
                  <a:schemeClr val="tx1"/>
                </a:solidFill>
                <a:effectLst>
                  <a:outerShdw blurRad="38100" dist="19050" dir="2700000" algn="tl" rotWithShape="0">
                    <a:schemeClr val="dk1">
                      <a:alpha val="40000"/>
                    </a:schemeClr>
                  </a:outerShdw>
                </a:effectLst>
                <a:highlight>
                  <a:srgbClr val="FFFF00"/>
                </a:highlight>
              </a:rPr>
              <a:t>construire le lexique </a:t>
            </a:r>
          </a:p>
          <a:p>
            <a:pPr marL="176213" indent="-176213">
              <a:spcBef>
                <a:spcPts val="1200"/>
              </a:spcBef>
              <a:buFontTx/>
              <a:buChar char="-"/>
            </a:pPr>
            <a:r>
              <a:rPr lang="fr-FR" sz="2400" b="1" dirty="0">
                <a:ln w="0"/>
                <a:solidFill>
                  <a:schemeClr val="tx1"/>
                </a:solidFill>
                <a:effectLst>
                  <a:outerShdw blurRad="38100" dist="19050" dir="2700000" algn="tl" rotWithShape="0">
                    <a:schemeClr val="dk1">
                      <a:alpha val="40000"/>
                    </a:schemeClr>
                  </a:outerShdw>
                </a:effectLst>
              </a:rPr>
              <a:t> </a:t>
            </a:r>
            <a:r>
              <a:rPr lang="fr-FR" sz="2800" b="1" dirty="0">
                <a:ln w="0"/>
                <a:solidFill>
                  <a:schemeClr val="tx1"/>
                </a:solidFill>
                <a:effectLst>
                  <a:outerShdw blurRad="38100" dist="19050" dir="2700000" algn="tl" rotWithShape="0">
                    <a:schemeClr val="dk1">
                      <a:alpha val="40000"/>
                    </a:schemeClr>
                  </a:outerShdw>
                </a:effectLst>
              </a:rPr>
              <a:t>s’initier à l’</a:t>
            </a:r>
            <a:r>
              <a:rPr lang="fr-FR" sz="2800" b="1" dirty="0" err="1">
                <a:ln w="0"/>
                <a:solidFill>
                  <a:schemeClr val="tx1"/>
                </a:solidFill>
                <a:effectLst>
                  <a:outerShdw blurRad="38100" dist="19050" dir="2700000" algn="tl" rotWithShape="0">
                    <a:schemeClr val="dk1">
                      <a:alpha val="40000"/>
                    </a:schemeClr>
                  </a:outerShdw>
                </a:effectLst>
              </a:rPr>
              <a:t>orth</a:t>
            </a:r>
            <a:r>
              <a:rPr lang="fr-FR" sz="2800" b="1" dirty="0">
                <a:ln w="0"/>
                <a:solidFill>
                  <a:schemeClr val="tx1"/>
                </a:solidFill>
                <a:effectLst>
                  <a:outerShdw blurRad="38100" dist="19050" dir="2700000" algn="tl" rotWithShape="0">
                    <a:schemeClr val="dk1">
                      <a:alpha val="40000"/>
                    </a:schemeClr>
                  </a:outerShdw>
                </a:effectLst>
              </a:rPr>
              <a:t>. lexicale </a:t>
            </a:r>
          </a:p>
          <a:p>
            <a:pPr marL="269875" indent="-269875">
              <a:spcBef>
                <a:spcPts val="1200"/>
              </a:spcBef>
              <a:buFontTx/>
              <a:buChar char="-"/>
            </a:pPr>
            <a:r>
              <a:rPr lang="fr-FR" sz="2000" b="1" dirty="0">
                <a:ln w="0"/>
                <a:solidFill>
                  <a:schemeClr val="tx1"/>
                </a:solidFill>
                <a:effectLst>
                  <a:outerShdw blurRad="38100" dist="19050" dir="2700000" algn="tl" rotWithShape="0">
                    <a:schemeClr val="dk1">
                      <a:alpha val="40000"/>
                    </a:schemeClr>
                  </a:outerShdw>
                </a:effectLst>
              </a:rPr>
              <a:t>se repérer dans la phrase simple </a:t>
            </a:r>
          </a:p>
          <a:p>
            <a:pPr marL="269875" indent="-269875">
              <a:spcBef>
                <a:spcPts val="1200"/>
              </a:spcBef>
              <a:buFontTx/>
              <a:buChar char="-"/>
            </a:pPr>
            <a:r>
              <a:rPr lang="fr-FR" sz="2000" b="1" dirty="0">
                <a:ln w="0"/>
                <a:solidFill>
                  <a:schemeClr val="tx1"/>
                </a:solidFill>
                <a:effectLst>
                  <a:outerShdw blurRad="38100" dist="19050" dir="2700000" algn="tl" rotWithShape="0">
                    <a:schemeClr val="dk1">
                      <a:alpha val="40000"/>
                    </a:schemeClr>
                  </a:outerShdw>
                </a:effectLst>
              </a:rPr>
              <a:t>Maîtriser l’orthographe grammaticale de base</a:t>
            </a:r>
          </a:p>
        </p:txBody>
      </p:sp>
      <p:sp>
        <p:nvSpPr>
          <p:cNvPr id="12" name="Rectangle 11">
            <a:extLst>
              <a:ext uri="{FF2B5EF4-FFF2-40B4-BE49-F238E27FC236}">
                <a16:creationId xmlns:a16="http://schemas.microsoft.com/office/drawing/2014/main" id="{FFCCEE51-A2D7-65E5-816C-3FAD5329BFC4}"/>
              </a:ext>
            </a:extLst>
          </p:cNvPr>
          <p:cNvSpPr/>
          <p:nvPr/>
        </p:nvSpPr>
        <p:spPr>
          <a:xfrm>
            <a:off x="5606981" y="1782961"/>
            <a:ext cx="6343859" cy="4270764"/>
          </a:xfrm>
          <a:prstGeom prst="rect">
            <a:avLst/>
          </a:prstGeom>
          <a:solidFill>
            <a:schemeClr val="bg1">
              <a:lumMod val="95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4000" b="1" dirty="0">
                <a:ln w="0"/>
                <a:solidFill>
                  <a:schemeClr val="tx1"/>
                </a:solidFill>
                <a:effectLst>
                  <a:outerShdw blurRad="38100" dist="19050" dir="2700000" algn="tl" rotWithShape="0">
                    <a:schemeClr val="dk1">
                      <a:alpha val="40000"/>
                    </a:schemeClr>
                  </a:outerShdw>
                </a:effectLst>
              </a:rPr>
              <a:t>Vocabulaire</a:t>
            </a:r>
            <a:endParaRPr lang="fr-FR" sz="3600" b="1" dirty="0">
              <a:ln w="0"/>
              <a:solidFill>
                <a:schemeClr val="tx1"/>
              </a:solidFill>
              <a:effectLst>
                <a:outerShdw blurRad="38100" dist="19050" dir="2700000" algn="tl" rotWithShape="0">
                  <a:schemeClr val="dk1">
                    <a:alpha val="40000"/>
                  </a:schemeClr>
                </a:outerShdw>
              </a:effectLst>
            </a:endParaRPr>
          </a:p>
          <a:p>
            <a:pPr>
              <a:spcBef>
                <a:spcPts val="1200"/>
              </a:spcBef>
            </a:pPr>
            <a:r>
              <a:rPr lang="fr-FR" sz="2000" b="1" dirty="0">
                <a:ln w="0"/>
                <a:solidFill>
                  <a:schemeClr val="tx1"/>
                </a:solidFill>
                <a:effectLst>
                  <a:outerShdw blurRad="38100" dist="19050" dir="2700000" algn="tl" rotWithShape="0">
                    <a:schemeClr val="dk1">
                      <a:alpha val="40000"/>
                    </a:schemeClr>
                  </a:outerShdw>
                </a:effectLst>
              </a:rPr>
              <a:t> </a:t>
            </a:r>
            <a:r>
              <a:rPr lang="fr-FR" sz="2600" b="1" dirty="0">
                <a:ln w="0"/>
                <a:solidFill>
                  <a:schemeClr val="tx1"/>
                </a:solidFill>
                <a:effectLst>
                  <a:outerShdw blurRad="38100" dist="19050" dir="2700000" algn="tl" rotWithShape="0">
                    <a:schemeClr val="dk1">
                      <a:alpha val="40000"/>
                    </a:schemeClr>
                  </a:outerShdw>
                </a:effectLst>
              </a:rPr>
              <a:t>- </a:t>
            </a:r>
            <a:r>
              <a:rPr lang="fr-FR" sz="2800" b="1" dirty="0">
                <a:ln w="0"/>
                <a:solidFill>
                  <a:schemeClr val="tx1"/>
                </a:solidFill>
                <a:effectLst>
                  <a:outerShdw blurRad="38100" dist="19050" dir="2700000" algn="tl" rotWithShape="0">
                    <a:schemeClr val="dk1">
                      <a:alpha val="40000"/>
                    </a:schemeClr>
                  </a:outerShdw>
                </a:effectLst>
              </a:rPr>
              <a:t>enrichir son vocabulaire dans tous les enseignements (CP) / dans toutes les disciplines (CE1/CE2)</a:t>
            </a:r>
          </a:p>
          <a:p>
            <a:pPr marL="269875" indent="-269875">
              <a:spcBef>
                <a:spcPts val="1200"/>
              </a:spcBef>
              <a:buFontTx/>
              <a:buChar char="-"/>
            </a:pPr>
            <a:r>
              <a:rPr lang="fr-FR" sz="2800" b="1" dirty="0">
                <a:ln w="0"/>
                <a:solidFill>
                  <a:schemeClr val="tx1"/>
                </a:solidFill>
                <a:effectLst>
                  <a:outerShdw blurRad="38100" dist="19050" dir="2700000" algn="tl" rotWithShape="0">
                    <a:schemeClr val="dk1">
                      <a:alpha val="40000"/>
                    </a:schemeClr>
                  </a:outerShdw>
                </a:effectLst>
              </a:rPr>
              <a:t>établir des relations entre les mots</a:t>
            </a:r>
          </a:p>
          <a:p>
            <a:pPr marL="269875" indent="-269875">
              <a:spcBef>
                <a:spcPts val="1200"/>
              </a:spcBef>
              <a:buFontTx/>
              <a:buChar char="-"/>
            </a:pPr>
            <a:r>
              <a:rPr lang="fr-FR" sz="2800" b="1" dirty="0">
                <a:ln w="0"/>
                <a:solidFill>
                  <a:schemeClr val="tx1"/>
                </a:solidFill>
                <a:effectLst>
                  <a:outerShdw blurRad="38100" dist="19050" dir="2700000" algn="tl" rotWithShape="0">
                    <a:schemeClr val="dk1">
                      <a:alpha val="40000"/>
                    </a:schemeClr>
                  </a:outerShdw>
                </a:effectLst>
              </a:rPr>
              <a:t>réemployer le vocabulaire étudié </a:t>
            </a:r>
          </a:p>
          <a:p>
            <a:pPr marL="269875" indent="-269875">
              <a:spcBef>
                <a:spcPts val="1200"/>
              </a:spcBef>
              <a:buFontTx/>
              <a:buChar char="-"/>
            </a:pPr>
            <a:r>
              <a:rPr lang="fr-FR" sz="2800" b="1" dirty="0">
                <a:ln w="0"/>
                <a:solidFill>
                  <a:schemeClr val="tx1"/>
                </a:solidFill>
                <a:effectLst>
                  <a:outerShdw blurRad="38100" dist="19050" dir="2700000" algn="tl" rotWithShape="0">
                    <a:schemeClr val="dk1">
                      <a:alpha val="40000"/>
                    </a:schemeClr>
                  </a:outerShdw>
                </a:effectLst>
              </a:rPr>
              <a:t>mémoriser l’orthographe des mots</a:t>
            </a:r>
            <a:endParaRPr lang="fr-FR" sz="24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46792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90DB4-309E-954D-FA51-105D07EAD04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E48CE9D-104A-ACAE-94C3-466A586492E5}"/>
              </a:ext>
            </a:extLst>
          </p:cNvPr>
          <p:cNvSpPr/>
          <p:nvPr/>
        </p:nvSpPr>
        <p:spPr>
          <a:xfrm>
            <a:off x="451708" y="164123"/>
            <a:ext cx="10720383" cy="722676"/>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Compétences travaillées </a:t>
            </a:r>
          </a:p>
        </p:txBody>
      </p:sp>
      <p:pic>
        <p:nvPicPr>
          <p:cNvPr id="5" name="Image 4">
            <a:extLst>
              <a:ext uri="{FF2B5EF4-FFF2-40B4-BE49-F238E27FC236}">
                <a16:creationId xmlns:a16="http://schemas.microsoft.com/office/drawing/2014/main" id="{A0BC7DE3-0D5A-9F88-5AD9-B5D1D020BF1B}"/>
              </a:ext>
            </a:extLst>
          </p:cNvPr>
          <p:cNvPicPr>
            <a:picLocks noChangeAspect="1"/>
          </p:cNvPicPr>
          <p:nvPr/>
        </p:nvPicPr>
        <p:blipFill>
          <a:blip r:embed="rId2"/>
          <a:stretch>
            <a:fillRect/>
          </a:stretch>
        </p:blipFill>
        <p:spPr>
          <a:xfrm>
            <a:off x="1353204" y="858173"/>
            <a:ext cx="2475191" cy="755970"/>
          </a:xfrm>
          <a:prstGeom prst="rect">
            <a:avLst/>
          </a:prstGeom>
        </p:spPr>
      </p:pic>
      <p:sp>
        <p:nvSpPr>
          <p:cNvPr id="9" name="Ellipse 8">
            <a:extLst>
              <a:ext uri="{FF2B5EF4-FFF2-40B4-BE49-F238E27FC236}">
                <a16:creationId xmlns:a16="http://schemas.microsoft.com/office/drawing/2014/main" id="{85114E27-B272-34F7-8E0C-CAD59D27730A}"/>
              </a:ext>
            </a:extLst>
          </p:cNvPr>
          <p:cNvSpPr/>
          <p:nvPr/>
        </p:nvSpPr>
        <p:spPr>
          <a:xfrm>
            <a:off x="7975659" y="1184845"/>
            <a:ext cx="2453833" cy="56716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t>2025</a:t>
            </a:r>
          </a:p>
        </p:txBody>
      </p:sp>
      <p:sp>
        <p:nvSpPr>
          <p:cNvPr id="11" name="Rectangle 10">
            <a:extLst>
              <a:ext uri="{FF2B5EF4-FFF2-40B4-BE49-F238E27FC236}">
                <a16:creationId xmlns:a16="http://schemas.microsoft.com/office/drawing/2014/main" id="{87568876-4767-3ED2-EC8E-D6D3DD02656F}"/>
              </a:ext>
            </a:extLst>
          </p:cNvPr>
          <p:cNvSpPr/>
          <p:nvPr/>
        </p:nvSpPr>
        <p:spPr>
          <a:xfrm>
            <a:off x="323730" y="1546873"/>
            <a:ext cx="5326793" cy="503178"/>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Compétences spécifiques </a:t>
            </a:r>
          </a:p>
        </p:txBody>
      </p:sp>
      <p:sp>
        <p:nvSpPr>
          <p:cNvPr id="3" name="Rectangle 2">
            <a:extLst>
              <a:ext uri="{FF2B5EF4-FFF2-40B4-BE49-F238E27FC236}">
                <a16:creationId xmlns:a16="http://schemas.microsoft.com/office/drawing/2014/main" id="{7BE77FF3-0FE1-F6AD-2446-3EAF658A2F2F}"/>
              </a:ext>
            </a:extLst>
          </p:cNvPr>
          <p:cNvSpPr/>
          <p:nvPr/>
        </p:nvSpPr>
        <p:spPr>
          <a:xfrm>
            <a:off x="557217" y="2191473"/>
            <a:ext cx="5093306" cy="4666527"/>
          </a:xfrm>
          <a:prstGeom prst="rect">
            <a:avLst/>
          </a:prstGeom>
          <a:solidFill>
            <a:srgbClr val="FDF0E9"/>
          </a:solid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3600" b="1" dirty="0">
                <a:ln w="0"/>
                <a:solidFill>
                  <a:schemeClr val="tx1"/>
                </a:solidFill>
                <a:effectLst>
                  <a:outerShdw blurRad="38100" dist="19050" dir="2700000" algn="tl" rotWithShape="0">
                    <a:schemeClr val="dk1">
                      <a:alpha val="40000"/>
                    </a:schemeClr>
                  </a:outerShdw>
                </a:effectLst>
              </a:rPr>
              <a:t>Lecture</a:t>
            </a:r>
            <a:r>
              <a:rPr lang="fr-FR" sz="3200" b="1" dirty="0">
                <a:ln w="0"/>
                <a:solidFill>
                  <a:schemeClr val="tx1"/>
                </a:solidFill>
                <a:effectLst>
                  <a:outerShdw blurRad="38100" dist="19050" dir="2700000" algn="tl" rotWithShape="0">
                    <a:schemeClr val="dk1">
                      <a:alpha val="40000"/>
                    </a:schemeClr>
                  </a:outerShdw>
                </a:effectLst>
              </a:rPr>
              <a:t> et compréhension de l’écrit</a:t>
            </a:r>
            <a:endParaRPr lang="fr-FR" sz="2800" b="1" dirty="0">
              <a:ln w="0"/>
              <a:solidFill>
                <a:schemeClr val="tx1"/>
              </a:solidFill>
              <a:effectLst>
                <a:outerShdw blurRad="38100" dist="19050" dir="2700000" algn="tl" rotWithShape="0">
                  <a:schemeClr val="dk1">
                    <a:alpha val="40000"/>
                  </a:schemeClr>
                </a:outerShdw>
              </a:effectLst>
            </a:endParaRPr>
          </a:p>
          <a:p>
            <a:pPr>
              <a:spcBef>
                <a:spcPts val="1200"/>
              </a:spcBef>
            </a:pPr>
            <a:r>
              <a:rPr lang="fr-FR" sz="2000" b="1" dirty="0">
                <a:ln w="0"/>
                <a:solidFill>
                  <a:schemeClr val="tx1"/>
                </a:solidFill>
                <a:effectLst>
                  <a:outerShdw blurRad="38100" dist="19050" dir="2700000" algn="tl" rotWithShape="0">
                    <a:schemeClr val="dk1">
                      <a:alpha val="40000"/>
                    </a:schemeClr>
                  </a:outerShdw>
                </a:effectLst>
              </a:rPr>
              <a:t> </a:t>
            </a:r>
            <a:r>
              <a:rPr lang="fr-FR" sz="2600" b="1" dirty="0">
                <a:ln w="0"/>
                <a:solidFill>
                  <a:schemeClr val="tx1"/>
                </a:solidFill>
                <a:effectLst>
                  <a:outerShdw blurRad="38100" dist="19050" dir="2700000" algn="tl" rotWithShape="0">
                    <a:schemeClr val="dk1">
                      <a:alpha val="40000"/>
                    </a:schemeClr>
                  </a:outerShdw>
                </a:effectLst>
              </a:rPr>
              <a:t>- </a:t>
            </a:r>
            <a:r>
              <a:rPr lang="fr-FR" sz="2600" b="1" dirty="0">
                <a:ln w="0"/>
                <a:solidFill>
                  <a:srgbClr val="0070C0"/>
                </a:solidFill>
                <a:effectLst>
                  <a:outerShdw blurRad="38100" dist="19050" dir="2700000" algn="tl" rotWithShape="0">
                    <a:schemeClr val="dk1">
                      <a:alpha val="40000"/>
                    </a:schemeClr>
                  </a:outerShdw>
                </a:effectLst>
              </a:rPr>
              <a:t>identifier des mots de manière de plus en plus aisée </a:t>
            </a:r>
          </a:p>
          <a:p>
            <a:pPr>
              <a:spcBef>
                <a:spcPts val="1200"/>
              </a:spcBef>
            </a:pPr>
            <a:r>
              <a:rPr lang="fr-FR" sz="2600" b="1" dirty="0">
                <a:ln w="0"/>
                <a:solidFill>
                  <a:schemeClr val="tx1"/>
                </a:solidFill>
                <a:effectLst>
                  <a:outerShdw blurRad="38100" dist="19050" dir="2700000" algn="tl" rotWithShape="0">
                    <a:schemeClr val="dk1">
                      <a:alpha val="40000"/>
                    </a:schemeClr>
                  </a:outerShdw>
                </a:effectLst>
              </a:rPr>
              <a:t> - </a:t>
            </a:r>
            <a:r>
              <a:rPr lang="fr-FR" sz="2600" b="1" dirty="0">
                <a:ln w="0"/>
                <a:solidFill>
                  <a:srgbClr val="FF0066"/>
                </a:solidFill>
                <a:effectLst>
                  <a:outerShdw blurRad="38100" dist="19050" dir="2700000" algn="tl" rotWithShape="0">
                    <a:schemeClr val="dk1">
                      <a:alpha val="40000"/>
                    </a:schemeClr>
                  </a:outerShdw>
                </a:effectLst>
              </a:rPr>
              <a:t>comprendre un texte </a:t>
            </a:r>
            <a:r>
              <a:rPr lang="fr-FR" sz="2600" b="1" dirty="0">
                <a:ln w="0"/>
                <a:solidFill>
                  <a:schemeClr val="tx1"/>
                </a:solidFill>
                <a:effectLst>
                  <a:outerShdw blurRad="38100" dist="19050" dir="2700000" algn="tl" rotWithShape="0">
                    <a:schemeClr val="dk1">
                      <a:alpha val="40000"/>
                    </a:schemeClr>
                  </a:outerShdw>
                </a:effectLst>
              </a:rPr>
              <a:t>et contrôler sa compréhension </a:t>
            </a:r>
          </a:p>
          <a:p>
            <a:pPr>
              <a:spcBef>
                <a:spcPts val="1200"/>
              </a:spcBef>
            </a:pPr>
            <a:r>
              <a:rPr lang="fr-FR" sz="2600" b="1" dirty="0">
                <a:ln w="0"/>
                <a:solidFill>
                  <a:schemeClr val="tx1"/>
                </a:solidFill>
                <a:effectLst>
                  <a:outerShdw blurRad="38100" dist="19050" dir="2700000" algn="tl" rotWithShape="0">
                    <a:schemeClr val="dk1">
                      <a:alpha val="40000"/>
                    </a:schemeClr>
                  </a:outerShdw>
                </a:effectLst>
              </a:rPr>
              <a:t> - </a:t>
            </a:r>
            <a:r>
              <a:rPr lang="fr-FR" sz="2600" b="1" dirty="0">
                <a:ln w="0"/>
                <a:solidFill>
                  <a:srgbClr val="7030A0"/>
                </a:solidFill>
                <a:effectLst>
                  <a:outerShdw blurRad="38100" dist="19050" dir="2700000" algn="tl" rotWithShape="0">
                    <a:schemeClr val="dk1">
                      <a:alpha val="40000"/>
                    </a:schemeClr>
                  </a:outerShdw>
                </a:effectLst>
              </a:rPr>
              <a:t>pratiquer différentes formes de lecture </a:t>
            </a:r>
          </a:p>
          <a:p>
            <a:pPr>
              <a:spcBef>
                <a:spcPts val="1200"/>
              </a:spcBef>
            </a:pPr>
            <a:r>
              <a:rPr lang="fr-FR" sz="2600" b="1" dirty="0">
                <a:ln w="0"/>
                <a:solidFill>
                  <a:schemeClr val="tx1"/>
                </a:solidFill>
                <a:effectLst>
                  <a:outerShdw blurRad="38100" dist="19050" dir="2700000" algn="tl" rotWithShape="0">
                    <a:schemeClr val="dk1">
                      <a:alpha val="40000"/>
                    </a:schemeClr>
                  </a:outerShdw>
                </a:effectLst>
              </a:rPr>
              <a:t> - </a:t>
            </a:r>
            <a:r>
              <a:rPr lang="fr-FR" sz="2600" b="1" dirty="0">
                <a:ln w="0"/>
                <a:solidFill>
                  <a:srgbClr val="00B050"/>
                </a:solidFill>
                <a:effectLst>
                  <a:outerShdw blurRad="38100" dist="19050" dir="2700000" algn="tl" rotWithShape="0">
                    <a:schemeClr val="dk1">
                      <a:alpha val="40000"/>
                    </a:schemeClr>
                  </a:outerShdw>
                </a:effectLst>
              </a:rPr>
              <a:t>lire à voix haute.</a:t>
            </a:r>
          </a:p>
        </p:txBody>
      </p:sp>
      <p:sp>
        <p:nvSpPr>
          <p:cNvPr id="6" name="Rectangle 5">
            <a:extLst>
              <a:ext uri="{FF2B5EF4-FFF2-40B4-BE49-F238E27FC236}">
                <a16:creationId xmlns:a16="http://schemas.microsoft.com/office/drawing/2014/main" id="{0DE9D03A-744F-86EB-6E48-ACA2E7539E2B}"/>
              </a:ext>
            </a:extLst>
          </p:cNvPr>
          <p:cNvSpPr/>
          <p:nvPr/>
        </p:nvSpPr>
        <p:spPr>
          <a:xfrm>
            <a:off x="6243853" y="2273535"/>
            <a:ext cx="5093306" cy="4420342"/>
          </a:xfrm>
          <a:prstGeom prst="rect">
            <a:avLst/>
          </a:prstGeom>
          <a:solidFill>
            <a:schemeClr val="bg1">
              <a:lumMod val="95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4000" b="1" dirty="0">
                <a:ln w="0"/>
                <a:solidFill>
                  <a:schemeClr val="tx1"/>
                </a:solidFill>
                <a:effectLst>
                  <a:outerShdw blurRad="38100" dist="19050" dir="2700000" algn="tl" rotWithShape="0">
                    <a:schemeClr val="dk1">
                      <a:alpha val="40000"/>
                    </a:schemeClr>
                  </a:outerShdw>
                </a:effectLst>
              </a:rPr>
              <a:t>Lecture</a:t>
            </a:r>
          </a:p>
          <a:p>
            <a:endParaRPr lang="fr-FR" sz="4000" b="1" dirty="0">
              <a:ln w="0"/>
              <a:solidFill>
                <a:schemeClr val="tx1"/>
              </a:solidFill>
              <a:effectLst>
                <a:outerShdw blurRad="38100" dist="19050" dir="2700000" algn="tl" rotWithShape="0">
                  <a:schemeClr val="dk1">
                    <a:alpha val="40000"/>
                  </a:schemeClr>
                </a:outerShdw>
              </a:effectLst>
            </a:endParaRPr>
          </a:p>
          <a:p>
            <a:pPr>
              <a:spcBef>
                <a:spcPts val="1200"/>
              </a:spcBef>
            </a:pPr>
            <a:r>
              <a:rPr lang="fr-FR" sz="2000" b="1" dirty="0">
                <a:ln w="0"/>
                <a:solidFill>
                  <a:schemeClr val="tx1"/>
                </a:solidFill>
                <a:effectLst>
                  <a:outerShdw blurRad="38100" dist="19050" dir="2700000" algn="tl" rotWithShape="0">
                    <a:schemeClr val="dk1">
                      <a:alpha val="40000"/>
                    </a:schemeClr>
                  </a:outerShdw>
                </a:effectLst>
              </a:rPr>
              <a:t> </a:t>
            </a:r>
            <a:r>
              <a:rPr lang="fr-FR" sz="2600" b="1" dirty="0">
                <a:ln w="0"/>
                <a:solidFill>
                  <a:schemeClr val="tx1"/>
                </a:solidFill>
                <a:effectLst>
                  <a:outerShdw blurRad="38100" dist="19050" dir="2700000" algn="tl" rotWithShape="0">
                    <a:schemeClr val="dk1">
                      <a:alpha val="40000"/>
                    </a:schemeClr>
                  </a:outerShdw>
                </a:effectLst>
              </a:rPr>
              <a:t>- </a:t>
            </a:r>
            <a:r>
              <a:rPr lang="fr-FR" sz="2600" b="1" dirty="0">
                <a:ln w="0"/>
                <a:solidFill>
                  <a:srgbClr val="0070C0"/>
                </a:solidFill>
                <a:effectLst>
                  <a:outerShdw blurRad="38100" dist="19050" dir="2700000" algn="tl" rotWithShape="0">
                    <a:schemeClr val="dk1">
                      <a:alpha val="40000"/>
                    </a:schemeClr>
                  </a:outerShdw>
                </a:effectLst>
              </a:rPr>
              <a:t>identifier des mots de manière de plus en plus aisée </a:t>
            </a:r>
          </a:p>
          <a:p>
            <a:pPr>
              <a:spcBef>
                <a:spcPts val="1200"/>
              </a:spcBef>
            </a:pPr>
            <a:r>
              <a:rPr lang="fr-FR" sz="2600" b="1" dirty="0">
                <a:ln w="0"/>
                <a:solidFill>
                  <a:schemeClr val="tx1"/>
                </a:solidFill>
                <a:effectLst>
                  <a:outerShdw blurRad="38100" dist="19050" dir="2700000" algn="tl" rotWithShape="0">
                    <a:schemeClr val="dk1">
                      <a:alpha val="40000"/>
                    </a:schemeClr>
                  </a:outerShdw>
                </a:effectLst>
              </a:rPr>
              <a:t> - </a:t>
            </a:r>
            <a:r>
              <a:rPr lang="fr-FR" sz="2600" b="1" dirty="0">
                <a:ln w="0"/>
                <a:solidFill>
                  <a:srgbClr val="FF0066"/>
                </a:solidFill>
                <a:effectLst>
                  <a:outerShdw blurRad="38100" dist="19050" dir="2700000" algn="tl" rotWithShape="0">
                    <a:schemeClr val="dk1">
                      <a:alpha val="40000"/>
                    </a:schemeClr>
                  </a:outerShdw>
                </a:effectLst>
              </a:rPr>
              <a:t>comprendre un texte </a:t>
            </a:r>
          </a:p>
          <a:p>
            <a:pPr marL="273050" indent="-273050">
              <a:spcBef>
                <a:spcPts val="1200"/>
              </a:spcBef>
              <a:buFontTx/>
              <a:buChar char="-"/>
            </a:pPr>
            <a:r>
              <a:rPr lang="fr-FR" sz="2600" b="1" dirty="0">
                <a:ln w="0"/>
                <a:solidFill>
                  <a:srgbClr val="7030A0"/>
                </a:solidFill>
                <a:effectLst>
                  <a:outerShdw blurRad="38100" dist="19050" dir="2700000" algn="tl" rotWithShape="0">
                    <a:schemeClr val="dk1">
                      <a:alpha val="40000"/>
                    </a:schemeClr>
                  </a:outerShdw>
                </a:effectLst>
              </a:rPr>
              <a:t>devenir lecteur </a:t>
            </a:r>
          </a:p>
          <a:p>
            <a:pPr>
              <a:spcBef>
                <a:spcPts val="1200"/>
              </a:spcBef>
            </a:pPr>
            <a:r>
              <a:rPr lang="fr-FR" sz="2600" b="1" dirty="0">
                <a:ln w="0"/>
                <a:solidFill>
                  <a:schemeClr val="tx1"/>
                </a:solidFill>
                <a:effectLst>
                  <a:outerShdw blurRad="38100" dist="19050" dir="2700000" algn="tl" rotWithShape="0">
                    <a:schemeClr val="dk1">
                      <a:alpha val="40000"/>
                    </a:schemeClr>
                  </a:outerShdw>
                </a:effectLst>
              </a:rPr>
              <a:t>- </a:t>
            </a:r>
            <a:r>
              <a:rPr lang="fr-FR" sz="2600" b="1" dirty="0">
                <a:ln w="0"/>
                <a:solidFill>
                  <a:srgbClr val="00B050"/>
                </a:solidFill>
                <a:effectLst>
                  <a:outerShdw blurRad="38100" dist="19050" dir="2700000" algn="tl" rotWithShape="0">
                    <a:schemeClr val="dk1">
                      <a:alpha val="40000"/>
                    </a:schemeClr>
                  </a:outerShdw>
                </a:effectLst>
              </a:rPr>
              <a:t>lire à voix haute </a:t>
            </a:r>
          </a:p>
          <a:p>
            <a:pPr>
              <a:spcBef>
                <a:spcPts val="1200"/>
              </a:spcBef>
            </a:pPr>
            <a:endParaRPr lang="fr-FR" sz="2600" b="1" dirty="0">
              <a:ln w="0"/>
              <a:solidFill>
                <a:schemeClr val="tx1"/>
              </a:solidFill>
              <a:effectLst>
                <a:outerShdw blurRad="38100" dist="19050" dir="2700000" algn="tl" rotWithShape="0">
                  <a:schemeClr val="dk1">
                    <a:alpha val="40000"/>
                  </a:schemeClr>
                </a:outerShdw>
              </a:effectLst>
            </a:endParaRPr>
          </a:p>
          <a:p>
            <a:pPr>
              <a:spcBef>
                <a:spcPts val="1200"/>
              </a:spcBef>
            </a:pPr>
            <a:endParaRPr lang="fr-FR" sz="24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78173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5AD27-7E62-5C80-0EDA-9BDF4791894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EE0232E-4D71-BB21-95F0-4E98D5619CDA}"/>
              </a:ext>
            </a:extLst>
          </p:cNvPr>
          <p:cNvGrpSpPr/>
          <p:nvPr/>
        </p:nvGrpSpPr>
        <p:grpSpPr>
          <a:xfrm>
            <a:off x="237234" y="-3069058"/>
            <a:ext cx="12309229" cy="9927058"/>
            <a:chOff x="-177349" y="-38100"/>
            <a:chExt cx="5172698" cy="4356834"/>
          </a:xfrm>
        </p:grpSpPr>
        <p:sp>
          <p:nvSpPr>
            <p:cNvPr id="3" name="Freeform 3">
              <a:extLst>
                <a:ext uri="{FF2B5EF4-FFF2-40B4-BE49-F238E27FC236}">
                  <a16:creationId xmlns:a16="http://schemas.microsoft.com/office/drawing/2014/main" id="{50E93996-1616-355D-951D-EF2A3B43C9C2}"/>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4" name="TextBox 4">
              <a:extLst>
                <a:ext uri="{FF2B5EF4-FFF2-40B4-BE49-F238E27FC236}">
                  <a16:creationId xmlns:a16="http://schemas.microsoft.com/office/drawing/2014/main" id="{EC49C5E4-D0C4-4354-02AF-D70EBE21FC96}"/>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7" name="ZoneTexte 6">
            <a:extLst>
              <a:ext uri="{FF2B5EF4-FFF2-40B4-BE49-F238E27FC236}">
                <a16:creationId xmlns:a16="http://schemas.microsoft.com/office/drawing/2014/main" id="{9DC38AE9-4CDD-C55E-5D3D-E4A1D75D9D85}"/>
              </a:ext>
            </a:extLst>
          </p:cNvPr>
          <p:cNvSpPr txBox="1"/>
          <p:nvPr/>
        </p:nvSpPr>
        <p:spPr>
          <a:xfrm>
            <a:off x="488745" y="143243"/>
            <a:ext cx="11384177" cy="677108"/>
          </a:xfrm>
          <a:prstGeom prst="rect">
            <a:avLst/>
          </a:prstGeom>
          <a:solidFill>
            <a:schemeClr val="accent6">
              <a:lumMod val="40000"/>
              <a:lumOff val="60000"/>
            </a:schemeClr>
          </a:solidFill>
        </p:spPr>
        <p:txBody>
          <a:bodyPr wrap="square" lIns="60960" tIns="30480" rIns="60960" bIns="30480" anchor="t">
            <a:spAutoFit/>
          </a:bodyPr>
          <a:lstStyle/>
          <a:p>
            <a:r>
              <a:rPr lang="fr-FR" sz="4000" b="1" dirty="0">
                <a:solidFill>
                  <a:schemeClr val="accent5"/>
                </a:solidFill>
                <a:latin typeface="Century Gothic"/>
              </a:rPr>
              <a:t>  Des éléments de continuité </a:t>
            </a:r>
            <a:endParaRPr lang="fr-FR" sz="4000" dirty="0">
              <a:solidFill>
                <a:schemeClr val="accent5"/>
              </a:solidFill>
              <a:latin typeface="Century Gothic"/>
            </a:endParaRPr>
          </a:p>
        </p:txBody>
      </p:sp>
      <p:pic>
        <p:nvPicPr>
          <p:cNvPr id="8" name="Picture 7" descr="Une image contenant Caractère coloré, Graphique, capture d’écran, ligne&#10;&#10;Le contenu généré par l’IA peut être incorrect.">
            <a:extLst>
              <a:ext uri="{FF2B5EF4-FFF2-40B4-BE49-F238E27FC236}">
                <a16:creationId xmlns:a16="http://schemas.microsoft.com/office/drawing/2014/main" id="{7A988A81-F9A1-F71F-8CE5-C61996823E8C}"/>
              </a:ext>
            </a:extLst>
          </p:cNvPr>
          <p:cNvPicPr>
            <a:picLocks noChangeAspect="1"/>
          </p:cNvPicPr>
          <p:nvPr/>
        </p:nvPicPr>
        <p:blipFill>
          <a:blip r:embed="rId3"/>
          <a:srcRect/>
          <a:stretch>
            <a:fillRect/>
          </a:stretch>
        </p:blipFill>
        <p:spPr>
          <a:xfrm rot="19260000">
            <a:off x="2618913" y="2658628"/>
            <a:ext cx="1291071" cy="342079"/>
          </a:xfrm>
          <a:prstGeom prst="rect">
            <a:avLst/>
          </a:prstGeom>
        </p:spPr>
      </p:pic>
      <p:pic>
        <p:nvPicPr>
          <p:cNvPr id="9" name="Picture 7" descr="Une image contenant Caractère coloré, Graphique, capture d’écran, ligne&#10;&#10;Le contenu généré par l’IA peut être incorrect.">
            <a:extLst>
              <a:ext uri="{FF2B5EF4-FFF2-40B4-BE49-F238E27FC236}">
                <a16:creationId xmlns:a16="http://schemas.microsoft.com/office/drawing/2014/main" id="{D8066A79-E70D-2830-C9AA-703CB6265F0C}"/>
              </a:ext>
            </a:extLst>
          </p:cNvPr>
          <p:cNvPicPr>
            <a:picLocks noChangeAspect="1"/>
          </p:cNvPicPr>
          <p:nvPr/>
        </p:nvPicPr>
        <p:blipFill>
          <a:blip r:embed="rId3"/>
          <a:srcRect/>
          <a:stretch>
            <a:fillRect/>
          </a:stretch>
        </p:blipFill>
        <p:spPr>
          <a:xfrm>
            <a:off x="2618911" y="3574719"/>
            <a:ext cx="1291071" cy="298536"/>
          </a:xfrm>
          <a:prstGeom prst="rect">
            <a:avLst/>
          </a:prstGeom>
        </p:spPr>
      </p:pic>
      <p:pic>
        <p:nvPicPr>
          <p:cNvPr id="12" name="Picture 7" descr="Une image contenant Caractère coloré, Graphique, capture d’écran, ligne&#10;&#10;Le contenu généré par l’IA peut être incorrect.">
            <a:extLst>
              <a:ext uri="{FF2B5EF4-FFF2-40B4-BE49-F238E27FC236}">
                <a16:creationId xmlns:a16="http://schemas.microsoft.com/office/drawing/2014/main" id="{F72DD634-F8B6-F1E1-417D-F4AD5ACCC256}"/>
              </a:ext>
            </a:extLst>
          </p:cNvPr>
          <p:cNvPicPr>
            <a:picLocks noChangeAspect="1"/>
          </p:cNvPicPr>
          <p:nvPr/>
        </p:nvPicPr>
        <p:blipFill>
          <a:blip r:embed="rId3"/>
          <a:srcRect/>
          <a:stretch>
            <a:fillRect/>
          </a:stretch>
        </p:blipFill>
        <p:spPr>
          <a:xfrm rot="1980000">
            <a:off x="2618913" y="4416156"/>
            <a:ext cx="1291071" cy="342079"/>
          </a:xfrm>
          <a:prstGeom prst="rect">
            <a:avLst/>
          </a:prstGeom>
        </p:spPr>
      </p:pic>
      <p:sp>
        <p:nvSpPr>
          <p:cNvPr id="14" name="Rectangle : coins arrondis 13">
            <a:extLst>
              <a:ext uri="{FF2B5EF4-FFF2-40B4-BE49-F238E27FC236}">
                <a16:creationId xmlns:a16="http://schemas.microsoft.com/office/drawing/2014/main" id="{F634DF6C-8A93-3834-86B8-053A778E4C90}"/>
              </a:ext>
            </a:extLst>
          </p:cNvPr>
          <p:cNvSpPr/>
          <p:nvPr/>
        </p:nvSpPr>
        <p:spPr>
          <a:xfrm>
            <a:off x="3795812" y="1447876"/>
            <a:ext cx="6725043" cy="1577870"/>
          </a:xfrm>
          <a:prstGeom prst="roundRect">
            <a:avLst/>
          </a:prstGeom>
          <a:solidFill>
            <a:srgbClr val="B4E6FA"/>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667" b="1" dirty="0">
                <a:solidFill>
                  <a:srgbClr val="000000"/>
                </a:solidFill>
                <a:ea typeface="Calibri"/>
                <a:cs typeface="Calibri"/>
              </a:rPr>
              <a:t>Apprentissage des correspondances graphèmes/phonèmes = systématique, intensif, structuré et quotidien (« gammes ») </a:t>
            </a:r>
            <a:endParaRPr lang="fr-FR" sz="1200" dirty="0"/>
          </a:p>
        </p:txBody>
      </p:sp>
      <p:sp>
        <p:nvSpPr>
          <p:cNvPr id="15" name="Rectangle : coins arrondis 14">
            <a:extLst>
              <a:ext uri="{FF2B5EF4-FFF2-40B4-BE49-F238E27FC236}">
                <a16:creationId xmlns:a16="http://schemas.microsoft.com/office/drawing/2014/main" id="{01844746-48CD-AF66-CAA2-02DA2B4000C6}"/>
              </a:ext>
            </a:extLst>
          </p:cNvPr>
          <p:cNvSpPr/>
          <p:nvPr/>
        </p:nvSpPr>
        <p:spPr>
          <a:xfrm>
            <a:off x="3898995" y="3599286"/>
            <a:ext cx="7370500" cy="784816"/>
          </a:xfrm>
          <a:prstGeom prst="roundRect">
            <a:avLst/>
          </a:prstGeom>
          <a:solidFill>
            <a:srgbClr val="B4E6FA"/>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667" b="1" dirty="0">
                <a:solidFill>
                  <a:srgbClr val="000000"/>
                </a:solidFill>
                <a:ea typeface="Calibri"/>
                <a:cs typeface="Calibri"/>
              </a:rPr>
              <a:t> Lecture de syllabes </a:t>
            </a:r>
            <a:r>
              <a:rPr lang="fr-FR" sz="2000" b="1" dirty="0">
                <a:solidFill>
                  <a:srgbClr val="000000"/>
                </a:solidFill>
                <a:ea typeface="Calibri"/>
                <a:cs typeface="Calibri"/>
              </a:rPr>
              <a:t>=&gt;</a:t>
            </a:r>
            <a:r>
              <a:rPr lang="fr-FR" sz="2800" b="1" dirty="0">
                <a:solidFill>
                  <a:srgbClr val="000000"/>
                </a:solidFill>
                <a:ea typeface="Calibri"/>
                <a:cs typeface="Calibri"/>
              </a:rPr>
              <a:t> </a:t>
            </a:r>
            <a:r>
              <a:rPr lang="fr-FR" sz="2667" b="1" dirty="0">
                <a:solidFill>
                  <a:srgbClr val="000000"/>
                </a:solidFill>
                <a:ea typeface="Calibri"/>
                <a:cs typeface="Calibri"/>
              </a:rPr>
              <a:t>mots </a:t>
            </a:r>
            <a:r>
              <a:rPr lang="fr-FR" sz="2000" b="1" dirty="0">
                <a:solidFill>
                  <a:srgbClr val="000000"/>
                </a:solidFill>
                <a:ea typeface="Calibri"/>
                <a:cs typeface="Calibri"/>
              </a:rPr>
              <a:t>=&gt;</a:t>
            </a:r>
            <a:r>
              <a:rPr lang="fr-FR" sz="2667" b="1" dirty="0">
                <a:solidFill>
                  <a:srgbClr val="000000"/>
                </a:solidFill>
                <a:ea typeface="Calibri"/>
                <a:cs typeface="Calibri"/>
              </a:rPr>
              <a:t> phrases </a:t>
            </a:r>
            <a:r>
              <a:rPr lang="fr-FR" sz="2000" b="1" dirty="0">
                <a:solidFill>
                  <a:srgbClr val="000000"/>
                </a:solidFill>
                <a:ea typeface="Calibri"/>
                <a:cs typeface="Calibri"/>
              </a:rPr>
              <a:t>=&gt;</a:t>
            </a:r>
            <a:r>
              <a:rPr lang="fr-FR" sz="2667" b="1" dirty="0">
                <a:solidFill>
                  <a:srgbClr val="000000"/>
                </a:solidFill>
                <a:ea typeface="Calibri"/>
                <a:cs typeface="Calibri"/>
              </a:rPr>
              <a:t> textes 100 % déchiffrables</a:t>
            </a:r>
            <a:endParaRPr lang="fr-FR" sz="1200" dirty="0"/>
          </a:p>
        </p:txBody>
      </p:sp>
      <p:sp>
        <p:nvSpPr>
          <p:cNvPr id="16" name="Rectangle : coins arrondis 15">
            <a:extLst>
              <a:ext uri="{FF2B5EF4-FFF2-40B4-BE49-F238E27FC236}">
                <a16:creationId xmlns:a16="http://schemas.microsoft.com/office/drawing/2014/main" id="{F96A5B67-82C3-0104-861C-FD6E0D4A7016}"/>
              </a:ext>
            </a:extLst>
          </p:cNvPr>
          <p:cNvSpPr/>
          <p:nvPr/>
        </p:nvSpPr>
        <p:spPr>
          <a:xfrm>
            <a:off x="3823708" y="4882919"/>
            <a:ext cx="3247653" cy="841656"/>
          </a:xfrm>
          <a:prstGeom prst="roundRect">
            <a:avLst/>
          </a:prstGeom>
          <a:solidFill>
            <a:srgbClr val="B4E6FA"/>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667" b="1" dirty="0">
                <a:solidFill>
                  <a:srgbClr val="000000"/>
                </a:solidFill>
                <a:ea typeface="Calibri"/>
                <a:cs typeface="Calibri"/>
              </a:rPr>
              <a:t> Apprentissage soutenu par …</a:t>
            </a:r>
            <a:endParaRPr lang="fr-FR" sz="1200" dirty="0"/>
          </a:p>
        </p:txBody>
      </p:sp>
      <p:sp>
        <p:nvSpPr>
          <p:cNvPr id="13" name="Organigramme : Connecteur 12">
            <a:extLst>
              <a:ext uri="{FF2B5EF4-FFF2-40B4-BE49-F238E27FC236}">
                <a16:creationId xmlns:a16="http://schemas.microsoft.com/office/drawing/2014/main" id="{886DDA09-F8A4-692C-DAAB-D2E1D3841201}"/>
              </a:ext>
            </a:extLst>
          </p:cNvPr>
          <p:cNvSpPr/>
          <p:nvPr/>
        </p:nvSpPr>
        <p:spPr>
          <a:xfrm>
            <a:off x="9597898" y="290615"/>
            <a:ext cx="2237758" cy="1208891"/>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667" b="1" dirty="0">
                <a:latin typeface="Century Gothic"/>
              </a:rPr>
              <a:t>Lecture</a:t>
            </a:r>
          </a:p>
        </p:txBody>
      </p:sp>
      <p:sp>
        <p:nvSpPr>
          <p:cNvPr id="17" name="Ellipse 16">
            <a:extLst>
              <a:ext uri="{FF2B5EF4-FFF2-40B4-BE49-F238E27FC236}">
                <a16:creationId xmlns:a16="http://schemas.microsoft.com/office/drawing/2014/main" id="{BEA1C6F4-1257-59E6-EA16-0A9F79549CDB}"/>
              </a:ext>
            </a:extLst>
          </p:cNvPr>
          <p:cNvSpPr/>
          <p:nvPr/>
        </p:nvSpPr>
        <p:spPr>
          <a:xfrm>
            <a:off x="8238720" y="2698016"/>
            <a:ext cx="3343293" cy="792404"/>
          </a:xfrm>
          <a:prstGeom prst="ellipse">
            <a:avLst/>
          </a:prstGeom>
          <a:solidFill>
            <a:srgbClr val="B4E6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n w="0"/>
                <a:solidFill>
                  <a:schemeClr val="tx1"/>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2 correspondances par semaine</a:t>
            </a:r>
          </a:p>
        </p:txBody>
      </p:sp>
      <p:pic>
        <p:nvPicPr>
          <p:cNvPr id="19" name="Graphique 18" descr="Acquisition avec un remplissage uni">
            <a:extLst>
              <a:ext uri="{FF2B5EF4-FFF2-40B4-BE49-F238E27FC236}">
                <a16:creationId xmlns:a16="http://schemas.microsoft.com/office/drawing/2014/main" id="{EA6E1B6B-1B35-7A32-812C-E24A61F0B3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139596">
            <a:off x="6890769" y="4677031"/>
            <a:ext cx="914400" cy="914400"/>
          </a:xfrm>
          <a:prstGeom prst="rect">
            <a:avLst/>
          </a:prstGeom>
        </p:spPr>
      </p:pic>
      <p:sp>
        <p:nvSpPr>
          <p:cNvPr id="21" name="Rectangle : coins arrondis 20">
            <a:extLst>
              <a:ext uri="{FF2B5EF4-FFF2-40B4-BE49-F238E27FC236}">
                <a16:creationId xmlns:a16="http://schemas.microsoft.com/office/drawing/2014/main" id="{967D8BDD-2293-6FAF-EFD1-8E6BF4C8D497}"/>
              </a:ext>
            </a:extLst>
          </p:cNvPr>
          <p:cNvSpPr/>
          <p:nvPr/>
        </p:nvSpPr>
        <p:spPr>
          <a:xfrm>
            <a:off x="7620001" y="4688930"/>
            <a:ext cx="3962012" cy="721194"/>
          </a:xfrm>
          <a:prstGeom prst="roundRect">
            <a:avLst/>
          </a:prstGeom>
          <a:solidFill>
            <a:srgbClr val="B4E6FA"/>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667" b="1" dirty="0">
                <a:solidFill>
                  <a:srgbClr val="000000"/>
                </a:solidFill>
                <a:ea typeface="Calibri"/>
                <a:cs typeface="Calibri"/>
              </a:rPr>
              <a:t>  des activités d’écriture</a:t>
            </a:r>
          </a:p>
          <a:p>
            <a:pPr algn="ctr"/>
            <a:r>
              <a:rPr lang="fr-FR" sz="1600" b="1" dirty="0">
                <a:solidFill>
                  <a:srgbClr val="000000"/>
                </a:solidFill>
                <a:cs typeface="Calibri"/>
              </a:rPr>
              <a:t>(graphèmes; syllabes, mots, phrases…)</a:t>
            </a:r>
            <a:endParaRPr lang="fr-FR" sz="900" dirty="0"/>
          </a:p>
        </p:txBody>
      </p:sp>
      <p:sp>
        <p:nvSpPr>
          <p:cNvPr id="22" name="Rectangle : coins arrondis 21">
            <a:extLst>
              <a:ext uri="{FF2B5EF4-FFF2-40B4-BE49-F238E27FC236}">
                <a16:creationId xmlns:a16="http://schemas.microsoft.com/office/drawing/2014/main" id="{F028C036-2CB4-2D66-80BB-59100E4B1EFD}"/>
              </a:ext>
            </a:extLst>
          </p:cNvPr>
          <p:cNvSpPr/>
          <p:nvPr/>
        </p:nvSpPr>
        <p:spPr>
          <a:xfrm>
            <a:off x="7620000" y="5557949"/>
            <a:ext cx="4215655" cy="841656"/>
          </a:xfrm>
          <a:prstGeom prst="roundRect">
            <a:avLst/>
          </a:prstGeom>
          <a:solidFill>
            <a:srgbClr val="B4E6FA"/>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667" b="1" dirty="0">
                <a:solidFill>
                  <a:srgbClr val="000000"/>
                </a:solidFill>
                <a:ea typeface="Calibri"/>
                <a:cs typeface="Calibri"/>
              </a:rPr>
              <a:t>  la mémorisation de formes orthographiques </a:t>
            </a:r>
            <a:endParaRPr lang="fr-FR" sz="1200" dirty="0"/>
          </a:p>
        </p:txBody>
      </p:sp>
      <p:pic>
        <p:nvPicPr>
          <p:cNvPr id="24" name="Graphique 23" descr="Acquisition avec un remplissage uni">
            <a:extLst>
              <a:ext uri="{FF2B5EF4-FFF2-40B4-BE49-F238E27FC236}">
                <a16:creationId xmlns:a16="http://schemas.microsoft.com/office/drawing/2014/main" id="{BA81F3B9-883A-CD37-0CF2-0C75168A96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2947719">
            <a:off x="6927986" y="5190333"/>
            <a:ext cx="914400" cy="914400"/>
          </a:xfrm>
          <a:prstGeom prst="rect">
            <a:avLst/>
          </a:prstGeom>
        </p:spPr>
      </p:pic>
      <p:pic>
        <p:nvPicPr>
          <p:cNvPr id="6" name="Image 5">
            <a:extLst>
              <a:ext uri="{FF2B5EF4-FFF2-40B4-BE49-F238E27FC236}">
                <a16:creationId xmlns:a16="http://schemas.microsoft.com/office/drawing/2014/main" id="{3D039306-DCF0-F0DC-F777-F75CB79F6B2D}"/>
              </a:ext>
            </a:extLst>
          </p:cNvPr>
          <p:cNvPicPr>
            <a:picLocks noChangeAspect="1"/>
          </p:cNvPicPr>
          <p:nvPr/>
        </p:nvPicPr>
        <p:blipFill>
          <a:blip r:embed="rId8"/>
          <a:stretch>
            <a:fillRect/>
          </a:stretch>
        </p:blipFill>
        <p:spPr>
          <a:xfrm>
            <a:off x="629739" y="2943497"/>
            <a:ext cx="2146934" cy="1397145"/>
          </a:xfrm>
          <a:prstGeom prst="rect">
            <a:avLst/>
          </a:prstGeom>
        </p:spPr>
      </p:pic>
      <p:sp>
        <p:nvSpPr>
          <p:cNvPr id="5" name="ZoneTexte 4">
            <a:extLst>
              <a:ext uri="{FF2B5EF4-FFF2-40B4-BE49-F238E27FC236}">
                <a16:creationId xmlns:a16="http://schemas.microsoft.com/office/drawing/2014/main" id="{1340D535-96C4-679E-87A6-35CB32FBD2E2}"/>
              </a:ext>
            </a:extLst>
          </p:cNvPr>
          <p:cNvSpPr txBox="1"/>
          <p:nvPr/>
        </p:nvSpPr>
        <p:spPr>
          <a:xfrm>
            <a:off x="628870" y="3230417"/>
            <a:ext cx="2026177" cy="469695"/>
          </a:xfrm>
          <a:prstGeom prst="rect">
            <a:avLst/>
          </a:prstGeom>
          <a:noFill/>
          <a:ln w="57150">
            <a:solidFill>
              <a:srgbClr val="FFFF00"/>
            </a:solidFill>
          </a:ln>
        </p:spPr>
        <p:txBody>
          <a:bodyPr wrap="square" rtlCol="0">
            <a:spAutoFit/>
          </a:bodyPr>
          <a:lstStyle/>
          <a:p>
            <a:endParaRPr lang="fr-FR" dirty="0"/>
          </a:p>
        </p:txBody>
      </p:sp>
    </p:spTree>
    <p:extLst>
      <p:ext uri="{BB962C8B-B14F-4D97-AF65-F5344CB8AC3E}">
        <p14:creationId xmlns:p14="http://schemas.microsoft.com/office/powerpoint/2010/main" val="4191198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D08B4-B127-1AF0-FCFB-0F12E8A6C8B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0F36581-46AC-33E0-CAF6-D2CBE36652F9}"/>
              </a:ext>
            </a:extLst>
          </p:cNvPr>
          <p:cNvGrpSpPr/>
          <p:nvPr/>
        </p:nvGrpSpPr>
        <p:grpSpPr>
          <a:xfrm>
            <a:off x="237234" y="-3069058"/>
            <a:ext cx="12309229" cy="9927058"/>
            <a:chOff x="-177349" y="-38100"/>
            <a:chExt cx="5172698" cy="4356834"/>
          </a:xfrm>
        </p:grpSpPr>
        <p:sp>
          <p:nvSpPr>
            <p:cNvPr id="3" name="Freeform 3">
              <a:extLst>
                <a:ext uri="{FF2B5EF4-FFF2-40B4-BE49-F238E27FC236}">
                  <a16:creationId xmlns:a16="http://schemas.microsoft.com/office/drawing/2014/main" id="{CF3489E1-F97A-3312-0945-B56EDDE686E2}"/>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4" name="TextBox 4">
              <a:extLst>
                <a:ext uri="{FF2B5EF4-FFF2-40B4-BE49-F238E27FC236}">
                  <a16:creationId xmlns:a16="http://schemas.microsoft.com/office/drawing/2014/main" id="{1800C685-54B7-5974-B4C9-874C2A10A404}"/>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7" name="ZoneTexte 6">
            <a:extLst>
              <a:ext uri="{FF2B5EF4-FFF2-40B4-BE49-F238E27FC236}">
                <a16:creationId xmlns:a16="http://schemas.microsoft.com/office/drawing/2014/main" id="{EBAC4F33-A06A-2D84-BD55-DF2C521ECC55}"/>
              </a:ext>
            </a:extLst>
          </p:cNvPr>
          <p:cNvSpPr txBox="1"/>
          <p:nvPr/>
        </p:nvSpPr>
        <p:spPr>
          <a:xfrm>
            <a:off x="541424" y="465312"/>
            <a:ext cx="11384177" cy="677108"/>
          </a:xfrm>
          <a:prstGeom prst="rect">
            <a:avLst/>
          </a:prstGeom>
          <a:solidFill>
            <a:schemeClr val="accent6">
              <a:lumMod val="40000"/>
              <a:lumOff val="60000"/>
            </a:schemeClr>
          </a:solidFill>
        </p:spPr>
        <p:txBody>
          <a:bodyPr wrap="square" lIns="60960" tIns="30480" rIns="60960" bIns="30480" anchor="t">
            <a:spAutoFit/>
          </a:bodyPr>
          <a:lstStyle/>
          <a:p>
            <a:pPr algn="ctr"/>
            <a:r>
              <a:rPr lang="fr-FR" sz="4000" b="1" dirty="0">
                <a:solidFill>
                  <a:schemeClr val="accent5"/>
                </a:solidFill>
                <a:latin typeface="Century Gothic"/>
              </a:rPr>
              <a:t>Mais accentuation sur …  </a:t>
            </a:r>
            <a:endParaRPr lang="fr-FR" sz="4000" dirty="0">
              <a:solidFill>
                <a:schemeClr val="accent5"/>
              </a:solidFill>
              <a:latin typeface="Century Gothic"/>
            </a:endParaRPr>
          </a:p>
        </p:txBody>
      </p:sp>
      <p:sp>
        <p:nvSpPr>
          <p:cNvPr id="13" name="Organigramme : Connecteur 12">
            <a:extLst>
              <a:ext uri="{FF2B5EF4-FFF2-40B4-BE49-F238E27FC236}">
                <a16:creationId xmlns:a16="http://schemas.microsoft.com/office/drawing/2014/main" id="{392F1694-F5B5-E594-8D31-E5E059800C6C}"/>
              </a:ext>
            </a:extLst>
          </p:cNvPr>
          <p:cNvSpPr/>
          <p:nvPr/>
        </p:nvSpPr>
        <p:spPr>
          <a:xfrm>
            <a:off x="9597898" y="290615"/>
            <a:ext cx="2237758" cy="1208891"/>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667" b="1" dirty="0">
                <a:latin typeface="Century Gothic"/>
              </a:rPr>
              <a:t>Lecture</a:t>
            </a:r>
          </a:p>
        </p:txBody>
      </p:sp>
      <p:pic>
        <p:nvPicPr>
          <p:cNvPr id="20" name="Image 19">
            <a:extLst>
              <a:ext uri="{FF2B5EF4-FFF2-40B4-BE49-F238E27FC236}">
                <a16:creationId xmlns:a16="http://schemas.microsoft.com/office/drawing/2014/main" id="{944C0D17-927D-72C5-1207-661B5BA1BA4F}"/>
              </a:ext>
            </a:extLst>
          </p:cNvPr>
          <p:cNvPicPr>
            <a:picLocks noChangeAspect="1"/>
          </p:cNvPicPr>
          <p:nvPr/>
        </p:nvPicPr>
        <p:blipFill>
          <a:blip r:embed="rId3"/>
          <a:stretch>
            <a:fillRect/>
          </a:stretch>
        </p:blipFill>
        <p:spPr>
          <a:xfrm>
            <a:off x="541425" y="1342569"/>
            <a:ext cx="8480558" cy="4574755"/>
          </a:xfrm>
          <a:prstGeom prst="rect">
            <a:avLst/>
          </a:prstGeom>
        </p:spPr>
      </p:pic>
      <p:sp>
        <p:nvSpPr>
          <p:cNvPr id="23" name="Flèche : bas 22">
            <a:extLst>
              <a:ext uri="{FF2B5EF4-FFF2-40B4-BE49-F238E27FC236}">
                <a16:creationId xmlns:a16="http://schemas.microsoft.com/office/drawing/2014/main" id="{5EA595F8-A68E-A7C7-D6F5-6892AB2507FD}"/>
              </a:ext>
            </a:extLst>
          </p:cNvPr>
          <p:cNvSpPr/>
          <p:nvPr/>
        </p:nvSpPr>
        <p:spPr>
          <a:xfrm>
            <a:off x="8707581" y="4075993"/>
            <a:ext cx="336331" cy="165012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B56FAFA7-B8E6-867D-950B-2993E8329C4A}"/>
              </a:ext>
            </a:extLst>
          </p:cNvPr>
          <p:cNvSpPr/>
          <p:nvPr/>
        </p:nvSpPr>
        <p:spPr>
          <a:xfrm>
            <a:off x="9065841" y="4661337"/>
            <a:ext cx="2722179" cy="1471448"/>
          </a:xfrm>
          <a:prstGeom prst="roundRect">
            <a:avLst/>
          </a:prstGeom>
          <a:solidFill>
            <a:srgbClr val="FDFD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Décodage de plus en plus fluide et rapide, même en présence de mots nouveaux</a:t>
            </a:r>
          </a:p>
        </p:txBody>
      </p:sp>
      <p:sp>
        <p:nvSpPr>
          <p:cNvPr id="27" name="Rectangle : coins arrondis 26">
            <a:extLst>
              <a:ext uri="{FF2B5EF4-FFF2-40B4-BE49-F238E27FC236}">
                <a16:creationId xmlns:a16="http://schemas.microsoft.com/office/drawing/2014/main" id="{BDA0189E-E42E-A60F-1304-A00167F6F03E}"/>
              </a:ext>
            </a:extLst>
          </p:cNvPr>
          <p:cNvSpPr/>
          <p:nvPr/>
        </p:nvSpPr>
        <p:spPr>
          <a:xfrm>
            <a:off x="9184138" y="2589891"/>
            <a:ext cx="2311652" cy="1682353"/>
          </a:xfrm>
          <a:prstGeom prst="roundRect">
            <a:avLst/>
          </a:prstGeom>
          <a:solidFill>
            <a:srgbClr val="FDFD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2060"/>
                </a:solidFill>
              </a:rPr>
              <a:t>La FLUENCE : évaluations régulières et exigences chiffrées</a:t>
            </a:r>
          </a:p>
        </p:txBody>
      </p:sp>
      <p:sp>
        <p:nvSpPr>
          <p:cNvPr id="29" name="Rectangle : coins arrondis 28">
            <a:extLst>
              <a:ext uri="{FF2B5EF4-FFF2-40B4-BE49-F238E27FC236}">
                <a16:creationId xmlns:a16="http://schemas.microsoft.com/office/drawing/2014/main" id="{DD90BF05-28D6-48C9-7ADD-0867A9C1D1A7}"/>
              </a:ext>
            </a:extLst>
          </p:cNvPr>
          <p:cNvSpPr/>
          <p:nvPr/>
        </p:nvSpPr>
        <p:spPr>
          <a:xfrm>
            <a:off x="9142298" y="1790205"/>
            <a:ext cx="2237758" cy="530538"/>
          </a:xfrm>
          <a:prstGeom prst="roundRect">
            <a:avLst/>
          </a:prstGeom>
          <a:solidFill>
            <a:srgbClr val="FDFD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Rythme imposé</a:t>
            </a:r>
          </a:p>
        </p:txBody>
      </p:sp>
      <p:pic>
        <p:nvPicPr>
          <p:cNvPr id="30" name="Picture 7" descr="Une image contenant Caractère coloré, Graphique, capture d’écran, ligne&#10;&#10;Le contenu généré par l’IA peut être incorrect.">
            <a:extLst>
              <a:ext uri="{FF2B5EF4-FFF2-40B4-BE49-F238E27FC236}">
                <a16:creationId xmlns:a16="http://schemas.microsoft.com/office/drawing/2014/main" id="{469E5187-03A2-DA35-DFB9-7EB00054910B}"/>
              </a:ext>
            </a:extLst>
          </p:cNvPr>
          <p:cNvPicPr>
            <a:picLocks noChangeAspect="1"/>
          </p:cNvPicPr>
          <p:nvPr/>
        </p:nvPicPr>
        <p:blipFill>
          <a:blip r:embed="rId4"/>
          <a:srcRect/>
          <a:stretch>
            <a:fillRect/>
          </a:stretch>
        </p:blipFill>
        <p:spPr>
          <a:xfrm>
            <a:off x="7979376" y="3576662"/>
            <a:ext cx="1162922" cy="308125"/>
          </a:xfrm>
          <a:prstGeom prst="rect">
            <a:avLst/>
          </a:prstGeom>
        </p:spPr>
      </p:pic>
      <p:pic>
        <p:nvPicPr>
          <p:cNvPr id="31" name="Picture 7" descr="Une image contenant Caractère coloré, Graphique, capture d’écran, ligne&#10;&#10;Le contenu généré par l’IA peut être incorrect.">
            <a:extLst>
              <a:ext uri="{FF2B5EF4-FFF2-40B4-BE49-F238E27FC236}">
                <a16:creationId xmlns:a16="http://schemas.microsoft.com/office/drawing/2014/main" id="{80B2FF2C-F5AE-D473-968F-B29EA573FB37}"/>
              </a:ext>
            </a:extLst>
          </p:cNvPr>
          <p:cNvPicPr>
            <a:picLocks noChangeAspect="1"/>
          </p:cNvPicPr>
          <p:nvPr/>
        </p:nvPicPr>
        <p:blipFill>
          <a:blip r:embed="rId4"/>
          <a:srcRect/>
          <a:stretch>
            <a:fillRect/>
          </a:stretch>
        </p:blipFill>
        <p:spPr>
          <a:xfrm rot="19791017">
            <a:off x="8230516" y="2169536"/>
            <a:ext cx="1162922" cy="308125"/>
          </a:xfrm>
          <a:prstGeom prst="rect">
            <a:avLst/>
          </a:prstGeom>
        </p:spPr>
      </p:pic>
    </p:spTree>
    <p:extLst>
      <p:ext uri="{BB962C8B-B14F-4D97-AF65-F5344CB8AC3E}">
        <p14:creationId xmlns:p14="http://schemas.microsoft.com/office/powerpoint/2010/main" val="1188568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texte, capture d’écran, document&#10;&#10;Le contenu généré par l’IA peut être incorrect.">
            <a:extLst>
              <a:ext uri="{FF2B5EF4-FFF2-40B4-BE49-F238E27FC236}">
                <a16:creationId xmlns:a16="http://schemas.microsoft.com/office/drawing/2014/main" id="{ACBF983A-A4C4-ADAC-8097-EA199FB1682B}"/>
              </a:ext>
            </a:extLst>
          </p:cNvPr>
          <p:cNvPicPr>
            <a:picLocks noChangeAspect="1"/>
          </p:cNvPicPr>
          <p:nvPr/>
        </p:nvPicPr>
        <p:blipFill>
          <a:blip r:embed="rId2"/>
          <a:stretch>
            <a:fillRect/>
          </a:stretch>
        </p:blipFill>
        <p:spPr>
          <a:xfrm>
            <a:off x="6931312" y="722491"/>
            <a:ext cx="3969384" cy="5571066"/>
          </a:xfrm>
          <a:prstGeom prst="rect">
            <a:avLst/>
          </a:prstGeom>
        </p:spPr>
      </p:pic>
      <p:pic>
        <p:nvPicPr>
          <p:cNvPr id="5" name="Image 4" descr="Une image contenant texte, capture d’écran, Police, conception&#10;&#10;Le contenu généré par l’IA peut être incorrect.">
            <a:extLst>
              <a:ext uri="{FF2B5EF4-FFF2-40B4-BE49-F238E27FC236}">
                <a16:creationId xmlns:a16="http://schemas.microsoft.com/office/drawing/2014/main" id="{F6B40E20-7506-AA54-B344-5B8DD66BFDBF}"/>
              </a:ext>
            </a:extLst>
          </p:cNvPr>
          <p:cNvPicPr>
            <a:picLocks noChangeAspect="1"/>
          </p:cNvPicPr>
          <p:nvPr/>
        </p:nvPicPr>
        <p:blipFill>
          <a:blip r:embed="rId3"/>
          <a:stretch>
            <a:fillRect/>
          </a:stretch>
        </p:blipFill>
        <p:spPr>
          <a:xfrm>
            <a:off x="855541" y="722491"/>
            <a:ext cx="4101773" cy="5571066"/>
          </a:xfrm>
          <a:prstGeom prst="rect">
            <a:avLst/>
          </a:prstGeom>
        </p:spPr>
      </p:pic>
      <p:sp>
        <p:nvSpPr>
          <p:cNvPr id="6" name="Ellipse 5">
            <a:extLst>
              <a:ext uri="{FF2B5EF4-FFF2-40B4-BE49-F238E27FC236}">
                <a16:creationId xmlns:a16="http://schemas.microsoft.com/office/drawing/2014/main" id="{2BBE80BC-4A16-6106-5E0D-743B956CE7B6}"/>
              </a:ext>
            </a:extLst>
          </p:cNvPr>
          <p:cNvSpPr/>
          <p:nvPr/>
        </p:nvSpPr>
        <p:spPr>
          <a:xfrm>
            <a:off x="8761106" y="1200636"/>
            <a:ext cx="2453833" cy="56716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t>2025</a:t>
            </a:r>
          </a:p>
        </p:txBody>
      </p:sp>
      <p:sp>
        <p:nvSpPr>
          <p:cNvPr id="7" name="Ellipse 6">
            <a:extLst>
              <a:ext uri="{FF2B5EF4-FFF2-40B4-BE49-F238E27FC236}">
                <a16:creationId xmlns:a16="http://schemas.microsoft.com/office/drawing/2014/main" id="{3927C188-B238-F4D9-95F9-98A29518B00E}"/>
              </a:ext>
            </a:extLst>
          </p:cNvPr>
          <p:cNvSpPr/>
          <p:nvPr/>
        </p:nvSpPr>
        <p:spPr>
          <a:xfrm>
            <a:off x="1769269" y="738743"/>
            <a:ext cx="2453833" cy="567160"/>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t>2020</a:t>
            </a:r>
          </a:p>
        </p:txBody>
      </p:sp>
      <p:grpSp>
        <p:nvGrpSpPr>
          <p:cNvPr id="2" name="Group 2">
            <a:extLst>
              <a:ext uri="{FF2B5EF4-FFF2-40B4-BE49-F238E27FC236}">
                <a16:creationId xmlns:a16="http://schemas.microsoft.com/office/drawing/2014/main" id="{E6060E7F-4F1D-234A-2BF6-CCF87ADDEF63}"/>
              </a:ext>
            </a:extLst>
          </p:cNvPr>
          <p:cNvGrpSpPr/>
          <p:nvPr/>
        </p:nvGrpSpPr>
        <p:grpSpPr>
          <a:xfrm>
            <a:off x="265368" y="-2518723"/>
            <a:ext cx="11661263" cy="9100516"/>
            <a:chOff x="0" y="-38100"/>
            <a:chExt cx="4995349" cy="4147746"/>
          </a:xfrm>
        </p:grpSpPr>
        <p:sp>
          <p:nvSpPr>
            <p:cNvPr id="4" name="Freeform 3">
              <a:extLst>
                <a:ext uri="{FF2B5EF4-FFF2-40B4-BE49-F238E27FC236}">
                  <a16:creationId xmlns:a16="http://schemas.microsoft.com/office/drawing/2014/main" id="{072C9E95-981C-4270-E79F-142AFF97196B}"/>
                </a:ext>
              </a:extLst>
            </p:cNvPr>
            <p:cNvSpPr/>
            <p:nvPr/>
          </p:nvSpPr>
          <p:spPr>
            <a:xfrm>
              <a:off x="0" y="1233547"/>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pPr defTabSz="609630"/>
              <a:endParaRPr lang="fr-FR" sz="1200">
                <a:solidFill>
                  <a:prstClr val="black"/>
                </a:solidFill>
                <a:latin typeface="Calibri"/>
              </a:endParaRPr>
            </a:p>
          </p:txBody>
        </p:sp>
        <p:sp>
          <p:nvSpPr>
            <p:cNvPr id="8" name="TextBox 4">
              <a:extLst>
                <a:ext uri="{FF2B5EF4-FFF2-40B4-BE49-F238E27FC236}">
                  <a16:creationId xmlns:a16="http://schemas.microsoft.com/office/drawing/2014/main" id="{B491B480-0A74-2CEC-A4D6-584542FCDAAD}"/>
                </a:ext>
              </a:extLst>
            </p:cNvPr>
            <p:cNvSpPr txBox="1"/>
            <p:nvPr/>
          </p:nvSpPr>
          <p:spPr>
            <a:xfrm>
              <a:off x="0" y="-38100"/>
              <a:ext cx="4995349" cy="291419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Tree>
    <p:extLst>
      <p:ext uri="{BB962C8B-B14F-4D97-AF65-F5344CB8AC3E}">
        <p14:creationId xmlns:p14="http://schemas.microsoft.com/office/powerpoint/2010/main" val="1548198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B67FA-132D-3718-B9CA-CAD114ADDE3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971FE05-C023-DE17-059E-B4EA74325C5E}"/>
              </a:ext>
            </a:extLst>
          </p:cNvPr>
          <p:cNvGrpSpPr/>
          <p:nvPr/>
        </p:nvGrpSpPr>
        <p:grpSpPr>
          <a:xfrm>
            <a:off x="246962" y="-3077188"/>
            <a:ext cx="12309229" cy="9927058"/>
            <a:chOff x="-177349" y="-38100"/>
            <a:chExt cx="5172698" cy="4356834"/>
          </a:xfrm>
        </p:grpSpPr>
        <p:sp>
          <p:nvSpPr>
            <p:cNvPr id="3" name="Freeform 3">
              <a:extLst>
                <a:ext uri="{FF2B5EF4-FFF2-40B4-BE49-F238E27FC236}">
                  <a16:creationId xmlns:a16="http://schemas.microsoft.com/office/drawing/2014/main" id="{8834BD76-C8F3-D225-0E23-617AC0E5DABA}"/>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4" name="TextBox 4">
              <a:extLst>
                <a:ext uri="{FF2B5EF4-FFF2-40B4-BE49-F238E27FC236}">
                  <a16:creationId xmlns:a16="http://schemas.microsoft.com/office/drawing/2014/main" id="{84D22ACC-298F-B39E-7971-8D741909B127}"/>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7" name="ZoneTexte 6">
            <a:extLst>
              <a:ext uri="{FF2B5EF4-FFF2-40B4-BE49-F238E27FC236}">
                <a16:creationId xmlns:a16="http://schemas.microsoft.com/office/drawing/2014/main" id="{34A3FD47-AFB5-3D94-F19A-FA162744149E}"/>
              </a:ext>
            </a:extLst>
          </p:cNvPr>
          <p:cNvSpPr txBox="1"/>
          <p:nvPr/>
        </p:nvSpPr>
        <p:spPr>
          <a:xfrm>
            <a:off x="634190" y="140689"/>
            <a:ext cx="11384177" cy="677108"/>
          </a:xfrm>
          <a:prstGeom prst="rect">
            <a:avLst/>
          </a:prstGeom>
          <a:solidFill>
            <a:schemeClr val="accent6">
              <a:lumMod val="40000"/>
              <a:lumOff val="60000"/>
            </a:schemeClr>
          </a:solidFill>
        </p:spPr>
        <p:txBody>
          <a:bodyPr wrap="square" lIns="60960" tIns="30480" rIns="60960" bIns="30480" anchor="t">
            <a:spAutoFit/>
          </a:bodyPr>
          <a:lstStyle/>
          <a:p>
            <a:r>
              <a:rPr lang="fr-FR" sz="4000" b="1" dirty="0">
                <a:solidFill>
                  <a:schemeClr val="accent5"/>
                </a:solidFill>
                <a:latin typeface="Century Gothic"/>
              </a:rPr>
              <a:t>  Des éléments de continuité </a:t>
            </a:r>
            <a:endParaRPr lang="fr-FR" sz="4000" dirty="0">
              <a:solidFill>
                <a:schemeClr val="accent5"/>
              </a:solidFill>
              <a:latin typeface="Century Gothic"/>
            </a:endParaRPr>
          </a:p>
        </p:txBody>
      </p:sp>
      <p:sp>
        <p:nvSpPr>
          <p:cNvPr id="13" name="Organigramme : Connecteur 12">
            <a:extLst>
              <a:ext uri="{FF2B5EF4-FFF2-40B4-BE49-F238E27FC236}">
                <a16:creationId xmlns:a16="http://schemas.microsoft.com/office/drawing/2014/main" id="{F8BA5299-1203-FC31-7744-1E8C70998C10}"/>
              </a:ext>
            </a:extLst>
          </p:cNvPr>
          <p:cNvSpPr/>
          <p:nvPr/>
        </p:nvSpPr>
        <p:spPr>
          <a:xfrm>
            <a:off x="9597898" y="290615"/>
            <a:ext cx="2237758" cy="1208891"/>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667" b="1" dirty="0">
                <a:latin typeface="Century Gothic"/>
              </a:rPr>
              <a:t>Lecture</a:t>
            </a:r>
          </a:p>
        </p:txBody>
      </p:sp>
      <p:pic>
        <p:nvPicPr>
          <p:cNvPr id="11" name="Image 10">
            <a:extLst>
              <a:ext uri="{FF2B5EF4-FFF2-40B4-BE49-F238E27FC236}">
                <a16:creationId xmlns:a16="http://schemas.microsoft.com/office/drawing/2014/main" id="{D76ADF22-DB3D-A691-F94E-A250F4903D88}"/>
              </a:ext>
            </a:extLst>
          </p:cNvPr>
          <p:cNvPicPr>
            <a:picLocks noChangeAspect="1"/>
          </p:cNvPicPr>
          <p:nvPr/>
        </p:nvPicPr>
        <p:blipFill>
          <a:blip r:embed="rId3"/>
          <a:stretch>
            <a:fillRect/>
          </a:stretch>
        </p:blipFill>
        <p:spPr>
          <a:xfrm>
            <a:off x="589514" y="3025746"/>
            <a:ext cx="2008924" cy="1331673"/>
          </a:xfrm>
          <a:prstGeom prst="rect">
            <a:avLst/>
          </a:prstGeom>
        </p:spPr>
      </p:pic>
      <p:pic>
        <p:nvPicPr>
          <p:cNvPr id="25" name="Image 24">
            <a:extLst>
              <a:ext uri="{FF2B5EF4-FFF2-40B4-BE49-F238E27FC236}">
                <a16:creationId xmlns:a16="http://schemas.microsoft.com/office/drawing/2014/main" id="{F9B71BD0-C9AC-A181-DD95-24C6CA5C3029}"/>
              </a:ext>
            </a:extLst>
          </p:cNvPr>
          <p:cNvPicPr>
            <a:picLocks noChangeAspect="1"/>
          </p:cNvPicPr>
          <p:nvPr/>
        </p:nvPicPr>
        <p:blipFill>
          <a:blip r:embed="rId4"/>
          <a:stretch>
            <a:fillRect/>
          </a:stretch>
        </p:blipFill>
        <p:spPr>
          <a:xfrm>
            <a:off x="2714125" y="1113001"/>
            <a:ext cx="6566896" cy="3561926"/>
          </a:xfrm>
          <a:prstGeom prst="rect">
            <a:avLst/>
          </a:prstGeom>
        </p:spPr>
      </p:pic>
      <p:sp>
        <p:nvSpPr>
          <p:cNvPr id="5" name="ZoneTexte 4">
            <a:extLst>
              <a:ext uri="{FF2B5EF4-FFF2-40B4-BE49-F238E27FC236}">
                <a16:creationId xmlns:a16="http://schemas.microsoft.com/office/drawing/2014/main" id="{C46793A4-58C1-D8C7-BE52-3E89A5C51F5A}"/>
              </a:ext>
            </a:extLst>
          </p:cNvPr>
          <p:cNvSpPr txBox="1"/>
          <p:nvPr/>
        </p:nvSpPr>
        <p:spPr>
          <a:xfrm>
            <a:off x="634190" y="3567447"/>
            <a:ext cx="1479395" cy="393269"/>
          </a:xfrm>
          <a:prstGeom prst="rect">
            <a:avLst/>
          </a:prstGeom>
          <a:noFill/>
          <a:ln w="57150">
            <a:solidFill>
              <a:srgbClr val="00B050"/>
            </a:solidFill>
          </a:ln>
        </p:spPr>
        <p:txBody>
          <a:bodyPr wrap="square" rtlCol="0">
            <a:spAutoFit/>
          </a:bodyPr>
          <a:lstStyle/>
          <a:p>
            <a:endParaRPr lang="fr-FR" dirty="0"/>
          </a:p>
        </p:txBody>
      </p:sp>
      <p:pic>
        <p:nvPicPr>
          <p:cNvPr id="9" name="Image 8">
            <a:extLst>
              <a:ext uri="{FF2B5EF4-FFF2-40B4-BE49-F238E27FC236}">
                <a16:creationId xmlns:a16="http://schemas.microsoft.com/office/drawing/2014/main" id="{51056855-9ECC-8DCC-FD22-B5ACE3129D29}"/>
              </a:ext>
            </a:extLst>
          </p:cNvPr>
          <p:cNvPicPr>
            <a:picLocks noChangeAspect="1"/>
          </p:cNvPicPr>
          <p:nvPr/>
        </p:nvPicPr>
        <p:blipFill>
          <a:blip r:embed="rId5"/>
          <a:stretch>
            <a:fillRect/>
          </a:stretch>
        </p:blipFill>
        <p:spPr>
          <a:xfrm>
            <a:off x="479619" y="4984660"/>
            <a:ext cx="5134692" cy="1324160"/>
          </a:xfrm>
          <a:prstGeom prst="rect">
            <a:avLst/>
          </a:prstGeom>
        </p:spPr>
      </p:pic>
      <p:pic>
        <p:nvPicPr>
          <p:cNvPr id="12" name="Image 11">
            <a:extLst>
              <a:ext uri="{FF2B5EF4-FFF2-40B4-BE49-F238E27FC236}">
                <a16:creationId xmlns:a16="http://schemas.microsoft.com/office/drawing/2014/main" id="{CC529240-6966-2F45-3FDC-FE17546974F9}"/>
              </a:ext>
            </a:extLst>
          </p:cNvPr>
          <p:cNvPicPr>
            <a:picLocks noChangeAspect="1"/>
          </p:cNvPicPr>
          <p:nvPr/>
        </p:nvPicPr>
        <p:blipFill>
          <a:blip r:embed="rId6"/>
          <a:stretch>
            <a:fillRect/>
          </a:stretch>
        </p:blipFill>
        <p:spPr>
          <a:xfrm>
            <a:off x="5846967" y="5319055"/>
            <a:ext cx="3057952" cy="1000265"/>
          </a:xfrm>
          <a:prstGeom prst="rect">
            <a:avLst/>
          </a:prstGeom>
        </p:spPr>
      </p:pic>
      <p:pic>
        <p:nvPicPr>
          <p:cNvPr id="15" name="Image 14">
            <a:extLst>
              <a:ext uri="{FF2B5EF4-FFF2-40B4-BE49-F238E27FC236}">
                <a16:creationId xmlns:a16="http://schemas.microsoft.com/office/drawing/2014/main" id="{B0417776-716C-8D80-2CE9-6C2CED760502}"/>
              </a:ext>
            </a:extLst>
          </p:cNvPr>
          <p:cNvPicPr>
            <a:picLocks noChangeAspect="1"/>
          </p:cNvPicPr>
          <p:nvPr/>
        </p:nvPicPr>
        <p:blipFill>
          <a:blip r:embed="rId7"/>
          <a:stretch>
            <a:fillRect/>
          </a:stretch>
        </p:blipFill>
        <p:spPr>
          <a:xfrm>
            <a:off x="9157073" y="5242436"/>
            <a:ext cx="2991267" cy="1343212"/>
          </a:xfrm>
          <a:prstGeom prst="rect">
            <a:avLst/>
          </a:prstGeom>
        </p:spPr>
      </p:pic>
      <p:pic>
        <p:nvPicPr>
          <p:cNvPr id="17" name="Graphique 16" descr="Retour avec un remplissage uni">
            <a:extLst>
              <a:ext uri="{FF2B5EF4-FFF2-40B4-BE49-F238E27FC236}">
                <a16:creationId xmlns:a16="http://schemas.microsoft.com/office/drawing/2014/main" id="{90EF1BA9-1184-F0DE-B6FA-A548A0E9A3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08423">
            <a:off x="5284231" y="5113533"/>
            <a:ext cx="621161" cy="552423"/>
          </a:xfrm>
          <a:prstGeom prst="rect">
            <a:avLst/>
          </a:prstGeom>
        </p:spPr>
      </p:pic>
      <p:pic>
        <p:nvPicPr>
          <p:cNvPr id="18" name="Graphique 17" descr="Retour avec un remplissage uni">
            <a:extLst>
              <a:ext uri="{FF2B5EF4-FFF2-40B4-BE49-F238E27FC236}">
                <a16:creationId xmlns:a16="http://schemas.microsoft.com/office/drawing/2014/main" id="{9BD60AE2-4F3F-79EE-718B-0DBCEB3286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08423">
            <a:off x="8602072" y="5148379"/>
            <a:ext cx="621161" cy="552423"/>
          </a:xfrm>
          <a:prstGeom prst="rect">
            <a:avLst/>
          </a:prstGeom>
        </p:spPr>
      </p:pic>
    </p:spTree>
    <p:extLst>
      <p:ext uri="{BB962C8B-B14F-4D97-AF65-F5344CB8AC3E}">
        <p14:creationId xmlns:p14="http://schemas.microsoft.com/office/powerpoint/2010/main" val="2759084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FD951-2B55-3C89-63E8-A993237156E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CF9ED98-E834-B6BE-742E-CCA13F98605C}"/>
              </a:ext>
            </a:extLst>
          </p:cNvPr>
          <p:cNvGrpSpPr/>
          <p:nvPr/>
        </p:nvGrpSpPr>
        <p:grpSpPr>
          <a:xfrm>
            <a:off x="244151" y="-3069058"/>
            <a:ext cx="12309229" cy="9927058"/>
            <a:chOff x="-177349" y="-38100"/>
            <a:chExt cx="5172698" cy="4356834"/>
          </a:xfrm>
        </p:grpSpPr>
        <p:sp>
          <p:nvSpPr>
            <p:cNvPr id="3" name="Freeform 3">
              <a:extLst>
                <a:ext uri="{FF2B5EF4-FFF2-40B4-BE49-F238E27FC236}">
                  <a16:creationId xmlns:a16="http://schemas.microsoft.com/office/drawing/2014/main" id="{DDD3F260-EC4C-6382-7DEB-53DF9500BB60}"/>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4" name="TextBox 4">
              <a:extLst>
                <a:ext uri="{FF2B5EF4-FFF2-40B4-BE49-F238E27FC236}">
                  <a16:creationId xmlns:a16="http://schemas.microsoft.com/office/drawing/2014/main" id="{D45DA1F5-3B44-9519-807A-D99A18C95B7D}"/>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7" name="ZoneTexte 6">
            <a:extLst>
              <a:ext uri="{FF2B5EF4-FFF2-40B4-BE49-F238E27FC236}">
                <a16:creationId xmlns:a16="http://schemas.microsoft.com/office/drawing/2014/main" id="{1AF5555B-D3BF-6C7A-6B4E-442B896C3528}"/>
              </a:ext>
            </a:extLst>
          </p:cNvPr>
          <p:cNvSpPr txBox="1"/>
          <p:nvPr/>
        </p:nvSpPr>
        <p:spPr>
          <a:xfrm>
            <a:off x="706678" y="294572"/>
            <a:ext cx="11384177" cy="677108"/>
          </a:xfrm>
          <a:prstGeom prst="rect">
            <a:avLst/>
          </a:prstGeom>
          <a:solidFill>
            <a:schemeClr val="accent6">
              <a:lumMod val="40000"/>
              <a:lumOff val="60000"/>
            </a:schemeClr>
          </a:solidFill>
        </p:spPr>
        <p:txBody>
          <a:bodyPr wrap="square" lIns="60960" tIns="30480" rIns="60960" bIns="30480" anchor="t">
            <a:spAutoFit/>
          </a:bodyPr>
          <a:lstStyle/>
          <a:p>
            <a:r>
              <a:rPr lang="fr-FR" sz="4000" b="1" dirty="0">
                <a:solidFill>
                  <a:schemeClr val="accent5"/>
                </a:solidFill>
                <a:latin typeface="Century Gothic"/>
              </a:rPr>
              <a:t>  Progression  </a:t>
            </a:r>
            <a:endParaRPr lang="fr-FR" sz="4000" dirty="0">
              <a:solidFill>
                <a:schemeClr val="accent5"/>
              </a:solidFill>
              <a:latin typeface="Century Gothic"/>
            </a:endParaRPr>
          </a:p>
        </p:txBody>
      </p:sp>
      <p:pic>
        <p:nvPicPr>
          <p:cNvPr id="6" name="Image 5">
            <a:extLst>
              <a:ext uri="{FF2B5EF4-FFF2-40B4-BE49-F238E27FC236}">
                <a16:creationId xmlns:a16="http://schemas.microsoft.com/office/drawing/2014/main" id="{DE54409A-C6CF-475F-CE36-D4DC8FA7C003}"/>
              </a:ext>
            </a:extLst>
          </p:cNvPr>
          <p:cNvPicPr>
            <a:picLocks noChangeAspect="1"/>
          </p:cNvPicPr>
          <p:nvPr/>
        </p:nvPicPr>
        <p:blipFill>
          <a:blip r:embed="rId4"/>
          <a:stretch>
            <a:fillRect/>
          </a:stretch>
        </p:blipFill>
        <p:spPr>
          <a:xfrm>
            <a:off x="645419" y="1592956"/>
            <a:ext cx="11178304" cy="3798544"/>
          </a:xfrm>
          <a:prstGeom prst="rect">
            <a:avLst/>
          </a:prstGeom>
        </p:spPr>
      </p:pic>
      <p:cxnSp>
        <p:nvCxnSpPr>
          <p:cNvPr id="9" name="Connecteur droit avec flèche 8">
            <a:extLst>
              <a:ext uri="{FF2B5EF4-FFF2-40B4-BE49-F238E27FC236}">
                <a16:creationId xmlns:a16="http://schemas.microsoft.com/office/drawing/2014/main" id="{D6E4B51E-FDF8-0251-8E24-C7B4DBF40C30}"/>
              </a:ext>
            </a:extLst>
          </p:cNvPr>
          <p:cNvCxnSpPr>
            <a:cxnSpLocks/>
          </p:cNvCxnSpPr>
          <p:nvPr/>
        </p:nvCxnSpPr>
        <p:spPr>
          <a:xfrm>
            <a:off x="807324" y="5594684"/>
            <a:ext cx="10617864"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0" name="Rectangle : coins arrondis 9">
            <a:extLst>
              <a:ext uri="{FF2B5EF4-FFF2-40B4-BE49-F238E27FC236}">
                <a16:creationId xmlns:a16="http://schemas.microsoft.com/office/drawing/2014/main" id="{B187D805-BA36-FFB7-CA42-67514EFFD162}"/>
              </a:ext>
            </a:extLst>
          </p:cNvPr>
          <p:cNvSpPr/>
          <p:nvPr/>
        </p:nvSpPr>
        <p:spPr>
          <a:xfrm>
            <a:off x="706678" y="5783880"/>
            <a:ext cx="3097077" cy="4785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t>Fluence croissante</a:t>
            </a:r>
          </a:p>
        </p:txBody>
      </p:sp>
      <p:sp>
        <p:nvSpPr>
          <p:cNvPr id="12" name="Signe Plus 11">
            <a:extLst>
              <a:ext uri="{FF2B5EF4-FFF2-40B4-BE49-F238E27FC236}">
                <a16:creationId xmlns:a16="http://schemas.microsoft.com/office/drawing/2014/main" id="{4C3D1420-972D-0991-EE49-555A8C5C9228}"/>
              </a:ext>
            </a:extLst>
          </p:cNvPr>
          <p:cNvSpPr/>
          <p:nvPr/>
        </p:nvSpPr>
        <p:spPr>
          <a:xfrm>
            <a:off x="4142228" y="5956986"/>
            <a:ext cx="481264" cy="432771"/>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AEC95F8A-D0E4-62C0-12D5-403922AD16DF}"/>
              </a:ext>
            </a:extLst>
          </p:cNvPr>
          <p:cNvSpPr/>
          <p:nvPr/>
        </p:nvSpPr>
        <p:spPr>
          <a:xfrm>
            <a:off x="4770570" y="5797869"/>
            <a:ext cx="6654618" cy="4785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t>Intonation « obligatoire » + d’expressivité</a:t>
            </a:r>
          </a:p>
        </p:txBody>
      </p:sp>
      <p:pic>
        <p:nvPicPr>
          <p:cNvPr id="15" name="Image 14">
            <a:extLst>
              <a:ext uri="{FF2B5EF4-FFF2-40B4-BE49-F238E27FC236}">
                <a16:creationId xmlns:a16="http://schemas.microsoft.com/office/drawing/2014/main" id="{248853A6-0073-87BD-86FC-0397B040BDC0}"/>
              </a:ext>
            </a:extLst>
          </p:cNvPr>
          <p:cNvPicPr>
            <a:picLocks noChangeAspect="1"/>
          </p:cNvPicPr>
          <p:nvPr/>
        </p:nvPicPr>
        <p:blipFill>
          <a:blip r:embed="rId5"/>
          <a:stretch>
            <a:fillRect/>
          </a:stretch>
        </p:blipFill>
        <p:spPr>
          <a:xfrm>
            <a:off x="8905741" y="290804"/>
            <a:ext cx="2412148" cy="1598962"/>
          </a:xfrm>
          <a:prstGeom prst="rect">
            <a:avLst/>
          </a:prstGeom>
        </p:spPr>
      </p:pic>
      <p:sp>
        <p:nvSpPr>
          <p:cNvPr id="5" name="ZoneTexte 4">
            <a:extLst>
              <a:ext uri="{FF2B5EF4-FFF2-40B4-BE49-F238E27FC236}">
                <a16:creationId xmlns:a16="http://schemas.microsoft.com/office/drawing/2014/main" id="{5572A14B-CDA1-07BC-7CD8-72E29F96FE93}"/>
              </a:ext>
            </a:extLst>
          </p:cNvPr>
          <p:cNvSpPr txBox="1"/>
          <p:nvPr/>
        </p:nvSpPr>
        <p:spPr>
          <a:xfrm>
            <a:off x="8968448" y="1066680"/>
            <a:ext cx="1479395" cy="393269"/>
          </a:xfrm>
          <a:prstGeom prst="rect">
            <a:avLst/>
          </a:prstGeom>
          <a:noFill/>
          <a:ln w="57150">
            <a:solidFill>
              <a:srgbClr val="00B050"/>
            </a:solidFill>
          </a:ln>
        </p:spPr>
        <p:txBody>
          <a:bodyPr wrap="square" rtlCol="0">
            <a:spAutoFit/>
          </a:bodyPr>
          <a:lstStyle/>
          <a:p>
            <a:endParaRPr lang="fr-FR" dirty="0"/>
          </a:p>
        </p:txBody>
      </p:sp>
    </p:spTree>
    <p:extLst>
      <p:ext uri="{BB962C8B-B14F-4D97-AF65-F5344CB8AC3E}">
        <p14:creationId xmlns:p14="http://schemas.microsoft.com/office/powerpoint/2010/main" val="471791570"/>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63364-EAEC-E2E1-1D8F-361B10756A9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215E83B-468D-9767-82E5-8C654C653C13}"/>
              </a:ext>
            </a:extLst>
          </p:cNvPr>
          <p:cNvGrpSpPr/>
          <p:nvPr/>
        </p:nvGrpSpPr>
        <p:grpSpPr>
          <a:xfrm>
            <a:off x="244151" y="-3069058"/>
            <a:ext cx="12309229" cy="9927058"/>
            <a:chOff x="-177349" y="-38100"/>
            <a:chExt cx="5172698" cy="4356834"/>
          </a:xfrm>
        </p:grpSpPr>
        <p:sp>
          <p:nvSpPr>
            <p:cNvPr id="3" name="Freeform 3">
              <a:extLst>
                <a:ext uri="{FF2B5EF4-FFF2-40B4-BE49-F238E27FC236}">
                  <a16:creationId xmlns:a16="http://schemas.microsoft.com/office/drawing/2014/main" id="{40882527-CC24-A299-AC4A-7DECD9D5980A}"/>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4" name="TextBox 4">
              <a:extLst>
                <a:ext uri="{FF2B5EF4-FFF2-40B4-BE49-F238E27FC236}">
                  <a16:creationId xmlns:a16="http://schemas.microsoft.com/office/drawing/2014/main" id="{23076660-8B50-EB6B-E346-E0758D147ED2}"/>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7" name="ZoneTexte 6">
            <a:extLst>
              <a:ext uri="{FF2B5EF4-FFF2-40B4-BE49-F238E27FC236}">
                <a16:creationId xmlns:a16="http://schemas.microsoft.com/office/drawing/2014/main" id="{314289E0-FB50-5FF5-EC68-951CFA505A0F}"/>
              </a:ext>
            </a:extLst>
          </p:cNvPr>
          <p:cNvSpPr txBox="1"/>
          <p:nvPr/>
        </p:nvSpPr>
        <p:spPr>
          <a:xfrm>
            <a:off x="706678" y="294572"/>
            <a:ext cx="11384177" cy="677108"/>
          </a:xfrm>
          <a:prstGeom prst="rect">
            <a:avLst/>
          </a:prstGeom>
          <a:solidFill>
            <a:schemeClr val="accent6">
              <a:lumMod val="40000"/>
              <a:lumOff val="60000"/>
            </a:schemeClr>
          </a:solidFill>
        </p:spPr>
        <p:txBody>
          <a:bodyPr wrap="square" lIns="60960" tIns="30480" rIns="60960" bIns="30480" anchor="t">
            <a:spAutoFit/>
          </a:bodyPr>
          <a:lstStyle/>
          <a:p>
            <a:r>
              <a:rPr lang="fr-FR" sz="4000" b="1" dirty="0">
                <a:solidFill>
                  <a:schemeClr val="accent5"/>
                </a:solidFill>
                <a:latin typeface="Century Gothic"/>
              </a:rPr>
              <a:t>  Progression  </a:t>
            </a:r>
            <a:endParaRPr lang="fr-FR" sz="4000" dirty="0">
              <a:solidFill>
                <a:schemeClr val="accent5"/>
              </a:solidFill>
              <a:latin typeface="Century Gothic"/>
            </a:endParaRPr>
          </a:p>
        </p:txBody>
      </p:sp>
      <p:pic>
        <p:nvPicPr>
          <p:cNvPr id="6" name="Image 5">
            <a:extLst>
              <a:ext uri="{FF2B5EF4-FFF2-40B4-BE49-F238E27FC236}">
                <a16:creationId xmlns:a16="http://schemas.microsoft.com/office/drawing/2014/main" id="{1EC3FF3A-9A0A-5CB7-D795-F442175AAAE8}"/>
              </a:ext>
            </a:extLst>
          </p:cNvPr>
          <p:cNvPicPr>
            <a:picLocks noChangeAspect="1"/>
          </p:cNvPicPr>
          <p:nvPr/>
        </p:nvPicPr>
        <p:blipFill>
          <a:blip r:embed="rId3"/>
          <a:stretch>
            <a:fillRect/>
          </a:stretch>
        </p:blipFill>
        <p:spPr>
          <a:xfrm>
            <a:off x="874111" y="1337800"/>
            <a:ext cx="6850068" cy="2327749"/>
          </a:xfrm>
          <a:prstGeom prst="rect">
            <a:avLst/>
          </a:prstGeom>
        </p:spPr>
      </p:pic>
      <p:cxnSp>
        <p:nvCxnSpPr>
          <p:cNvPr id="9" name="Connecteur droit avec flèche 8">
            <a:extLst>
              <a:ext uri="{FF2B5EF4-FFF2-40B4-BE49-F238E27FC236}">
                <a16:creationId xmlns:a16="http://schemas.microsoft.com/office/drawing/2014/main" id="{33D46719-03CC-2E7E-BD21-6EF3D757B8F3}"/>
              </a:ext>
            </a:extLst>
          </p:cNvPr>
          <p:cNvCxnSpPr>
            <a:cxnSpLocks/>
          </p:cNvCxnSpPr>
          <p:nvPr/>
        </p:nvCxnSpPr>
        <p:spPr>
          <a:xfrm>
            <a:off x="706678" y="3899698"/>
            <a:ext cx="10617864"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0" name="Rectangle : coins arrondis 9">
            <a:extLst>
              <a:ext uri="{FF2B5EF4-FFF2-40B4-BE49-F238E27FC236}">
                <a16:creationId xmlns:a16="http://schemas.microsoft.com/office/drawing/2014/main" id="{6685801F-E171-67EF-EEDE-23679BCBCC95}"/>
              </a:ext>
            </a:extLst>
          </p:cNvPr>
          <p:cNvSpPr/>
          <p:nvPr/>
        </p:nvSpPr>
        <p:spPr>
          <a:xfrm>
            <a:off x="854478" y="4096032"/>
            <a:ext cx="3097077" cy="4785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t>Fluence croissante</a:t>
            </a:r>
          </a:p>
        </p:txBody>
      </p:sp>
      <p:sp>
        <p:nvSpPr>
          <p:cNvPr id="12" name="Signe Plus 11">
            <a:extLst>
              <a:ext uri="{FF2B5EF4-FFF2-40B4-BE49-F238E27FC236}">
                <a16:creationId xmlns:a16="http://schemas.microsoft.com/office/drawing/2014/main" id="{175D49E5-6D4A-AB01-5FD0-3EC71B7B558C}"/>
              </a:ext>
            </a:extLst>
          </p:cNvPr>
          <p:cNvSpPr/>
          <p:nvPr/>
        </p:nvSpPr>
        <p:spPr>
          <a:xfrm>
            <a:off x="4299145" y="4031669"/>
            <a:ext cx="481264" cy="432771"/>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E5EAD685-4EA3-5EDC-5C82-9AE28C5B1FBD}"/>
              </a:ext>
            </a:extLst>
          </p:cNvPr>
          <p:cNvSpPr/>
          <p:nvPr/>
        </p:nvSpPr>
        <p:spPr>
          <a:xfrm>
            <a:off x="5038199" y="4084116"/>
            <a:ext cx="6654618" cy="4785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t>Intonation « obligatoire » + d’expressivité</a:t>
            </a:r>
          </a:p>
        </p:txBody>
      </p:sp>
      <p:pic>
        <p:nvPicPr>
          <p:cNvPr id="15" name="Image 14">
            <a:extLst>
              <a:ext uri="{FF2B5EF4-FFF2-40B4-BE49-F238E27FC236}">
                <a16:creationId xmlns:a16="http://schemas.microsoft.com/office/drawing/2014/main" id="{86B87E0A-02D9-B26D-5C7F-76021D3EB5A3}"/>
              </a:ext>
            </a:extLst>
          </p:cNvPr>
          <p:cNvPicPr>
            <a:picLocks noChangeAspect="1"/>
          </p:cNvPicPr>
          <p:nvPr/>
        </p:nvPicPr>
        <p:blipFill>
          <a:blip r:embed="rId4"/>
          <a:stretch>
            <a:fillRect/>
          </a:stretch>
        </p:blipFill>
        <p:spPr>
          <a:xfrm>
            <a:off x="8905741" y="290804"/>
            <a:ext cx="2412148" cy="1598962"/>
          </a:xfrm>
          <a:prstGeom prst="rect">
            <a:avLst/>
          </a:prstGeom>
        </p:spPr>
      </p:pic>
      <p:sp>
        <p:nvSpPr>
          <p:cNvPr id="5" name="Flèche : courbe vers la droite 4">
            <a:extLst>
              <a:ext uri="{FF2B5EF4-FFF2-40B4-BE49-F238E27FC236}">
                <a16:creationId xmlns:a16="http://schemas.microsoft.com/office/drawing/2014/main" id="{4872A334-EF66-590C-712E-4CBD0917AD92}"/>
              </a:ext>
            </a:extLst>
          </p:cNvPr>
          <p:cNvSpPr/>
          <p:nvPr/>
        </p:nvSpPr>
        <p:spPr>
          <a:xfrm>
            <a:off x="706678" y="3712443"/>
            <a:ext cx="486502" cy="152590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Rectangle 17">
            <a:extLst>
              <a:ext uri="{FF2B5EF4-FFF2-40B4-BE49-F238E27FC236}">
                <a16:creationId xmlns:a16="http://schemas.microsoft.com/office/drawing/2014/main" id="{BA7AC9A1-5082-B073-6D5C-A6061961C33F}"/>
              </a:ext>
            </a:extLst>
          </p:cNvPr>
          <p:cNvSpPr/>
          <p:nvPr/>
        </p:nvSpPr>
        <p:spPr>
          <a:xfrm>
            <a:off x="2775413" y="4804367"/>
            <a:ext cx="3528727" cy="45026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2">
                    <a:lumMod val="50000"/>
                    <a:lumOff val="50000"/>
                  </a:schemeClr>
                </a:solidFill>
              </a:rPr>
              <a:t>Lire à voix haute</a:t>
            </a:r>
          </a:p>
        </p:txBody>
      </p:sp>
      <p:sp>
        <p:nvSpPr>
          <p:cNvPr id="19" name="Rectangle 18">
            <a:extLst>
              <a:ext uri="{FF2B5EF4-FFF2-40B4-BE49-F238E27FC236}">
                <a16:creationId xmlns:a16="http://schemas.microsoft.com/office/drawing/2014/main" id="{DC4B6768-A8D3-A847-5C82-F418CD1197B7}"/>
              </a:ext>
            </a:extLst>
          </p:cNvPr>
          <p:cNvSpPr/>
          <p:nvPr/>
        </p:nvSpPr>
        <p:spPr>
          <a:xfrm>
            <a:off x="1002515" y="5238348"/>
            <a:ext cx="7438957" cy="122592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i="1" dirty="0">
                <a:solidFill>
                  <a:schemeClr val="tx1"/>
                </a:solidFill>
              </a:rPr>
              <a:t>Connaissances et compétences associées : </a:t>
            </a:r>
          </a:p>
          <a:p>
            <a:pPr marL="285750" indent="-285750">
              <a:buFontTx/>
              <a:buChar char="-"/>
            </a:pPr>
            <a:r>
              <a:rPr lang="fr-FR" dirty="0">
                <a:solidFill>
                  <a:schemeClr val="tx1"/>
                </a:solidFill>
              </a:rPr>
              <a:t>Savoir décoder et comprendre un texte</a:t>
            </a:r>
          </a:p>
          <a:p>
            <a:pPr marL="285750" indent="-285750">
              <a:buFontTx/>
              <a:buChar char="-"/>
            </a:pPr>
            <a:r>
              <a:rPr lang="fr-FR" dirty="0">
                <a:solidFill>
                  <a:schemeClr val="tx1"/>
                </a:solidFill>
              </a:rPr>
              <a:t>Identifier les marques de ponctuation et les prendre en compte</a:t>
            </a:r>
          </a:p>
          <a:p>
            <a:pPr marL="285750" indent="-285750">
              <a:buFontTx/>
              <a:buChar char="-"/>
            </a:pPr>
            <a:r>
              <a:rPr lang="fr-FR" dirty="0">
                <a:solidFill>
                  <a:schemeClr val="tx1"/>
                </a:solidFill>
              </a:rPr>
              <a:t>Montrer sa compréhension par une lecture expressive.   </a:t>
            </a:r>
          </a:p>
        </p:txBody>
      </p:sp>
      <p:pic>
        <p:nvPicPr>
          <p:cNvPr id="20" name="Image 19">
            <a:extLst>
              <a:ext uri="{FF2B5EF4-FFF2-40B4-BE49-F238E27FC236}">
                <a16:creationId xmlns:a16="http://schemas.microsoft.com/office/drawing/2014/main" id="{6152C726-0038-037C-696B-F7B7D1A7130C}"/>
              </a:ext>
            </a:extLst>
          </p:cNvPr>
          <p:cNvPicPr>
            <a:picLocks noChangeAspect="1"/>
          </p:cNvPicPr>
          <p:nvPr/>
        </p:nvPicPr>
        <p:blipFill>
          <a:blip r:embed="rId5"/>
          <a:stretch>
            <a:fillRect/>
          </a:stretch>
        </p:blipFill>
        <p:spPr>
          <a:xfrm>
            <a:off x="7636624" y="5367328"/>
            <a:ext cx="2475191" cy="755970"/>
          </a:xfrm>
          <a:prstGeom prst="rect">
            <a:avLst/>
          </a:prstGeom>
        </p:spPr>
      </p:pic>
      <p:sp>
        <p:nvSpPr>
          <p:cNvPr id="8" name="ZoneTexte 7">
            <a:extLst>
              <a:ext uri="{FF2B5EF4-FFF2-40B4-BE49-F238E27FC236}">
                <a16:creationId xmlns:a16="http://schemas.microsoft.com/office/drawing/2014/main" id="{DB3B18DB-6085-4E7A-8D2F-B77D9AF517F5}"/>
              </a:ext>
            </a:extLst>
          </p:cNvPr>
          <p:cNvSpPr txBox="1"/>
          <p:nvPr/>
        </p:nvSpPr>
        <p:spPr>
          <a:xfrm>
            <a:off x="8905741" y="1030744"/>
            <a:ext cx="1479395" cy="393269"/>
          </a:xfrm>
          <a:prstGeom prst="rect">
            <a:avLst/>
          </a:prstGeom>
          <a:noFill/>
          <a:ln w="57150">
            <a:solidFill>
              <a:srgbClr val="00B050"/>
            </a:solidFill>
          </a:ln>
        </p:spPr>
        <p:txBody>
          <a:bodyPr wrap="square" rtlCol="0">
            <a:spAutoFit/>
          </a:bodyPr>
          <a:lstStyle/>
          <a:p>
            <a:endParaRPr lang="fr-FR" dirty="0"/>
          </a:p>
        </p:txBody>
      </p:sp>
    </p:spTree>
    <p:extLst>
      <p:ext uri="{BB962C8B-B14F-4D97-AF65-F5344CB8AC3E}">
        <p14:creationId xmlns:p14="http://schemas.microsoft.com/office/powerpoint/2010/main" val="132884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88ACC-9CD5-F35C-148D-1FD5CA9EA5A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B017688-5667-9D0F-44F6-2B71A09DFE10}"/>
              </a:ext>
            </a:extLst>
          </p:cNvPr>
          <p:cNvGrpSpPr/>
          <p:nvPr/>
        </p:nvGrpSpPr>
        <p:grpSpPr>
          <a:xfrm>
            <a:off x="302145" y="-3078612"/>
            <a:ext cx="12309229" cy="9927058"/>
            <a:chOff x="-177349" y="-38100"/>
            <a:chExt cx="5172698" cy="4356834"/>
          </a:xfrm>
        </p:grpSpPr>
        <p:sp>
          <p:nvSpPr>
            <p:cNvPr id="3" name="Freeform 3">
              <a:extLst>
                <a:ext uri="{FF2B5EF4-FFF2-40B4-BE49-F238E27FC236}">
                  <a16:creationId xmlns:a16="http://schemas.microsoft.com/office/drawing/2014/main" id="{90319F4A-EAAE-6314-3492-4CBE42C66A89}"/>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4" name="TextBox 4">
              <a:extLst>
                <a:ext uri="{FF2B5EF4-FFF2-40B4-BE49-F238E27FC236}">
                  <a16:creationId xmlns:a16="http://schemas.microsoft.com/office/drawing/2014/main" id="{26366074-03DC-9605-CB6D-EAA375310A1E}"/>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7" name="ZoneTexte 6">
            <a:extLst>
              <a:ext uri="{FF2B5EF4-FFF2-40B4-BE49-F238E27FC236}">
                <a16:creationId xmlns:a16="http://schemas.microsoft.com/office/drawing/2014/main" id="{D817AB8D-0242-9783-90CA-250290663FD7}"/>
              </a:ext>
            </a:extLst>
          </p:cNvPr>
          <p:cNvSpPr txBox="1"/>
          <p:nvPr/>
        </p:nvSpPr>
        <p:spPr>
          <a:xfrm>
            <a:off x="403843" y="465312"/>
            <a:ext cx="11384177" cy="677108"/>
          </a:xfrm>
          <a:prstGeom prst="rect">
            <a:avLst/>
          </a:prstGeom>
          <a:solidFill>
            <a:schemeClr val="accent6">
              <a:lumMod val="40000"/>
              <a:lumOff val="60000"/>
            </a:schemeClr>
          </a:solidFill>
        </p:spPr>
        <p:txBody>
          <a:bodyPr wrap="square" lIns="60960" tIns="30480" rIns="60960" bIns="30480" anchor="t">
            <a:spAutoFit/>
          </a:bodyPr>
          <a:lstStyle/>
          <a:p>
            <a:pPr algn="ctr"/>
            <a:r>
              <a:rPr lang="fr-FR" sz="4000" b="1" dirty="0">
                <a:solidFill>
                  <a:schemeClr val="accent5"/>
                </a:solidFill>
                <a:latin typeface="Century Gothic"/>
              </a:rPr>
              <a:t>  Continuité</a:t>
            </a:r>
            <a:endParaRPr lang="fr-FR" sz="4000" dirty="0">
              <a:solidFill>
                <a:schemeClr val="accent5"/>
              </a:solidFill>
              <a:latin typeface="Century Gothic"/>
            </a:endParaRPr>
          </a:p>
        </p:txBody>
      </p:sp>
      <p:sp>
        <p:nvSpPr>
          <p:cNvPr id="13" name="Organigramme : Connecteur 12">
            <a:extLst>
              <a:ext uri="{FF2B5EF4-FFF2-40B4-BE49-F238E27FC236}">
                <a16:creationId xmlns:a16="http://schemas.microsoft.com/office/drawing/2014/main" id="{62A711D5-C06A-0AB8-4E2A-60089F96CA25}"/>
              </a:ext>
            </a:extLst>
          </p:cNvPr>
          <p:cNvSpPr/>
          <p:nvPr/>
        </p:nvSpPr>
        <p:spPr>
          <a:xfrm>
            <a:off x="9597898" y="290615"/>
            <a:ext cx="2237758" cy="1208891"/>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667" b="1" dirty="0">
                <a:latin typeface="Century Gothic"/>
              </a:rPr>
              <a:t>Lecture</a:t>
            </a:r>
          </a:p>
        </p:txBody>
      </p:sp>
      <p:pic>
        <p:nvPicPr>
          <p:cNvPr id="10" name="Image 9">
            <a:extLst>
              <a:ext uri="{FF2B5EF4-FFF2-40B4-BE49-F238E27FC236}">
                <a16:creationId xmlns:a16="http://schemas.microsoft.com/office/drawing/2014/main" id="{8995A58F-A4A2-9AFE-3094-264801EAB373}"/>
              </a:ext>
            </a:extLst>
          </p:cNvPr>
          <p:cNvPicPr>
            <a:picLocks noChangeAspect="1"/>
          </p:cNvPicPr>
          <p:nvPr/>
        </p:nvPicPr>
        <p:blipFill>
          <a:blip r:embed="rId4"/>
          <a:stretch>
            <a:fillRect/>
          </a:stretch>
        </p:blipFill>
        <p:spPr>
          <a:xfrm>
            <a:off x="724174" y="465312"/>
            <a:ext cx="2008924" cy="1331673"/>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Encre 10">
                <a:extLst>
                  <a:ext uri="{FF2B5EF4-FFF2-40B4-BE49-F238E27FC236}">
                    <a16:creationId xmlns:a16="http://schemas.microsoft.com/office/drawing/2014/main" id="{8688E4F2-3C2E-9878-E640-B4288B8C0A15}"/>
                  </a:ext>
                </a:extLst>
              </p14:cNvPr>
              <p14:cNvContentPartPr/>
              <p14:nvPr/>
            </p14:nvContentPartPr>
            <p14:xfrm>
              <a:off x="724174" y="1299131"/>
              <a:ext cx="1555920" cy="314280"/>
            </p14:xfrm>
          </p:contentPart>
        </mc:Choice>
        <mc:Fallback xmlns="">
          <p:pic>
            <p:nvPicPr>
              <p:cNvPr id="11" name="Encre 10">
                <a:extLst>
                  <a:ext uri="{FF2B5EF4-FFF2-40B4-BE49-F238E27FC236}">
                    <a16:creationId xmlns:a16="http://schemas.microsoft.com/office/drawing/2014/main" id="{8688E4F2-3C2E-9878-E640-B4288B8C0A15}"/>
                  </a:ext>
                </a:extLst>
              </p:cNvPr>
              <p:cNvPicPr/>
              <p:nvPr/>
            </p:nvPicPr>
            <p:blipFill>
              <a:blip r:embed="rId6"/>
              <a:stretch>
                <a:fillRect/>
              </a:stretch>
            </p:blipFill>
            <p:spPr>
              <a:xfrm>
                <a:off x="706178" y="1263131"/>
                <a:ext cx="1591552" cy="385920"/>
              </a:xfrm>
              <a:prstGeom prst="rect">
                <a:avLst/>
              </a:prstGeom>
            </p:spPr>
          </p:pic>
        </mc:Fallback>
      </mc:AlternateContent>
      <p:graphicFrame>
        <p:nvGraphicFramePr>
          <p:cNvPr id="5" name="Diagramme 4">
            <a:extLst>
              <a:ext uri="{FF2B5EF4-FFF2-40B4-BE49-F238E27FC236}">
                <a16:creationId xmlns:a16="http://schemas.microsoft.com/office/drawing/2014/main" id="{049E3BE8-611F-B04C-E543-E0847EF32662}"/>
              </a:ext>
            </a:extLst>
          </p:cNvPr>
          <p:cNvGraphicFramePr/>
          <p:nvPr>
            <p:extLst>
              <p:ext uri="{D42A27DB-BD31-4B8C-83A1-F6EECF244321}">
                <p14:modId xmlns:p14="http://schemas.microsoft.com/office/powerpoint/2010/main" val="2178314773"/>
              </p:ext>
            </p:extLst>
          </p:nvPr>
        </p:nvGraphicFramePr>
        <p:xfrm>
          <a:off x="1922159" y="1212821"/>
          <a:ext cx="7515573" cy="52015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Flèche : courbe vers le bas 5">
            <a:extLst>
              <a:ext uri="{FF2B5EF4-FFF2-40B4-BE49-F238E27FC236}">
                <a16:creationId xmlns:a16="http://schemas.microsoft.com/office/drawing/2014/main" id="{150BD119-2ABA-6FE9-17F4-A63C41ECDDA1}"/>
              </a:ext>
            </a:extLst>
          </p:cNvPr>
          <p:cNvSpPr/>
          <p:nvPr/>
        </p:nvSpPr>
        <p:spPr>
          <a:xfrm rot="1680537">
            <a:off x="9188568" y="3062072"/>
            <a:ext cx="2092608" cy="677108"/>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Rectangle : coins arrondis 14">
            <a:extLst>
              <a:ext uri="{FF2B5EF4-FFF2-40B4-BE49-F238E27FC236}">
                <a16:creationId xmlns:a16="http://schemas.microsoft.com/office/drawing/2014/main" id="{359AE42E-A1BA-540C-F90E-9A1E929AA081}"/>
              </a:ext>
            </a:extLst>
          </p:cNvPr>
          <p:cNvSpPr/>
          <p:nvPr/>
        </p:nvSpPr>
        <p:spPr>
          <a:xfrm>
            <a:off x="8878127" y="4362093"/>
            <a:ext cx="2957529" cy="203059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Des progressions précises pour guider ces apprentissages</a:t>
            </a:r>
          </a:p>
        </p:txBody>
      </p:sp>
    </p:spTree>
    <p:extLst>
      <p:ext uri="{BB962C8B-B14F-4D97-AF65-F5344CB8AC3E}">
        <p14:creationId xmlns:p14="http://schemas.microsoft.com/office/powerpoint/2010/main" val="3891545580"/>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DD9A-345A-591B-DFE9-ABBB3362CEDC}"/>
            </a:ext>
          </a:extLst>
        </p:cNvPr>
        <p:cNvGrpSpPr/>
        <p:nvPr/>
      </p:nvGrpSpPr>
      <p:grpSpPr>
        <a:xfrm>
          <a:off x="0" y="0"/>
          <a:ext cx="0" cy="0"/>
          <a:chOff x="0" y="0"/>
          <a:chExt cx="0" cy="0"/>
        </a:xfrm>
      </p:grpSpPr>
      <p:pic>
        <p:nvPicPr>
          <p:cNvPr id="22" name="Image 21">
            <a:extLst>
              <a:ext uri="{FF2B5EF4-FFF2-40B4-BE49-F238E27FC236}">
                <a16:creationId xmlns:a16="http://schemas.microsoft.com/office/drawing/2014/main" id="{4F99120F-052E-3E87-45B7-CC4B688CEA27}"/>
              </a:ext>
            </a:extLst>
          </p:cNvPr>
          <p:cNvPicPr>
            <a:picLocks noChangeAspect="1"/>
          </p:cNvPicPr>
          <p:nvPr/>
        </p:nvPicPr>
        <p:blipFill>
          <a:blip r:embed="rId3"/>
          <a:stretch>
            <a:fillRect/>
          </a:stretch>
        </p:blipFill>
        <p:spPr>
          <a:xfrm>
            <a:off x="1705225" y="1427511"/>
            <a:ext cx="10171203" cy="5081273"/>
          </a:xfrm>
          <a:prstGeom prst="rect">
            <a:avLst/>
          </a:prstGeom>
        </p:spPr>
      </p:pic>
      <p:grpSp>
        <p:nvGrpSpPr>
          <p:cNvPr id="2" name="Group 2">
            <a:extLst>
              <a:ext uri="{FF2B5EF4-FFF2-40B4-BE49-F238E27FC236}">
                <a16:creationId xmlns:a16="http://schemas.microsoft.com/office/drawing/2014/main" id="{A511D6A6-CE0D-C856-0716-4B9A2A6CF62B}"/>
              </a:ext>
            </a:extLst>
          </p:cNvPr>
          <p:cNvGrpSpPr/>
          <p:nvPr/>
        </p:nvGrpSpPr>
        <p:grpSpPr>
          <a:xfrm>
            <a:off x="302145" y="-3078612"/>
            <a:ext cx="12309229" cy="9927058"/>
            <a:chOff x="-177349" y="-38100"/>
            <a:chExt cx="5172698" cy="4356834"/>
          </a:xfrm>
        </p:grpSpPr>
        <p:sp>
          <p:nvSpPr>
            <p:cNvPr id="3" name="Freeform 3">
              <a:extLst>
                <a:ext uri="{FF2B5EF4-FFF2-40B4-BE49-F238E27FC236}">
                  <a16:creationId xmlns:a16="http://schemas.microsoft.com/office/drawing/2014/main" id="{6949A569-ABE8-8BAD-1843-FDF37B08B65E}"/>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4" name="TextBox 4">
              <a:extLst>
                <a:ext uri="{FF2B5EF4-FFF2-40B4-BE49-F238E27FC236}">
                  <a16:creationId xmlns:a16="http://schemas.microsoft.com/office/drawing/2014/main" id="{F6642B65-8520-7575-5A18-5D05CACBB478}"/>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7" name="ZoneTexte 6">
            <a:extLst>
              <a:ext uri="{FF2B5EF4-FFF2-40B4-BE49-F238E27FC236}">
                <a16:creationId xmlns:a16="http://schemas.microsoft.com/office/drawing/2014/main" id="{677F88F6-1AEE-7A25-7C3B-101830A680F6}"/>
              </a:ext>
            </a:extLst>
          </p:cNvPr>
          <p:cNvSpPr txBox="1"/>
          <p:nvPr/>
        </p:nvSpPr>
        <p:spPr>
          <a:xfrm>
            <a:off x="553656" y="529649"/>
            <a:ext cx="11384177" cy="677108"/>
          </a:xfrm>
          <a:prstGeom prst="rect">
            <a:avLst/>
          </a:prstGeom>
          <a:solidFill>
            <a:schemeClr val="accent6">
              <a:lumMod val="40000"/>
              <a:lumOff val="60000"/>
            </a:schemeClr>
          </a:solidFill>
        </p:spPr>
        <p:txBody>
          <a:bodyPr wrap="square" lIns="60960" tIns="30480" rIns="60960" bIns="30480" anchor="t">
            <a:spAutoFit/>
          </a:bodyPr>
          <a:lstStyle/>
          <a:p>
            <a:pPr algn="ctr"/>
            <a:r>
              <a:rPr lang="fr-FR" sz="4000" b="1" dirty="0">
                <a:solidFill>
                  <a:schemeClr val="accent5"/>
                </a:solidFill>
                <a:latin typeface="Century Gothic"/>
              </a:rPr>
              <a:t>Progressions </a:t>
            </a:r>
            <a:endParaRPr lang="fr-FR" sz="4000" dirty="0">
              <a:solidFill>
                <a:schemeClr val="accent5"/>
              </a:solidFill>
              <a:latin typeface="Century Gothic"/>
            </a:endParaRPr>
          </a:p>
        </p:txBody>
      </p:sp>
      <p:sp>
        <p:nvSpPr>
          <p:cNvPr id="13" name="Organigramme : Connecteur 12">
            <a:extLst>
              <a:ext uri="{FF2B5EF4-FFF2-40B4-BE49-F238E27FC236}">
                <a16:creationId xmlns:a16="http://schemas.microsoft.com/office/drawing/2014/main" id="{0DC8D2A5-D040-E856-620A-F1E7BCBD40E8}"/>
              </a:ext>
            </a:extLst>
          </p:cNvPr>
          <p:cNvSpPr/>
          <p:nvPr/>
        </p:nvSpPr>
        <p:spPr>
          <a:xfrm>
            <a:off x="10133710" y="74493"/>
            <a:ext cx="2237758" cy="1208891"/>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667" b="1" dirty="0">
                <a:latin typeface="Century Gothic"/>
              </a:rPr>
              <a:t>Lecture</a:t>
            </a:r>
          </a:p>
        </p:txBody>
      </p:sp>
      <p:pic>
        <p:nvPicPr>
          <p:cNvPr id="19" name="Image 18">
            <a:extLst>
              <a:ext uri="{FF2B5EF4-FFF2-40B4-BE49-F238E27FC236}">
                <a16:creationId xmlns:a16="http://schemas.microsoft.com/office/drawing/2014/main" id="{A61F2BFF-159A-C1C9-6DE7-B3ABA9404B14}"/>
              </a:ext>
            </a:extLst>
          </p:cNvPr>
          <p:cNvPicPr>
            <a:picLocks noChangeAspect="1"/>
          </p:cNvPicPr>
          <p:nvPr/>
        </p:nvPicPr>
        <p:blipFill>
          <a:blip r:embed="rId4"/>
          <a:stretch>
            <a:fillRect/>
          </a:stretch>
        </p:blipFill>
        <p:spPr>
          <a:xfrm rot="21100416">
            <a:off x="700763" y="519874"/>
            <a:ext cx="2008924" cy="1331673"/>
          </a:xfrm>
          <a:prstGeom prst="rect">
            <a:avLst/>
          </a:prstGeom>
        </p:spPr>
      </p:pic>
      <mc:AlternateContent xmlns:mc="http://schemas.openxmlformats.org/markup-compatibility/2006" xmlns:p14="http://schemas.microsoft.com/office/powerpoint/2010/main">
        <mc:Choice Requires="p14">
          <p:contentPart p14:bwMode="auto" r:id="rId5">
            <p14:nvContentPartPr>
              <p14:cNvPr id="20" name="Encre 19">
                <a:extLst>
                  <a:ext uri="{FF2B5EF4-FFF2-40B4-BE49-F238E27FC236}">
                    <a16:creationId xmlns:a16="http://schemas.microsoft.com/office/drawing/2014/main" id="{A8127502-A196-94E3-DB6A-34D71BBF4724}"/>
                  </a:ext>
                </a:extLst>
              </p14:cNvPr>
              <p14:cNvContentPartPr/>
              <p14:nvPr/>
            </p14:nvContentPartPr>
            <p14:xfrm rot="20726722">
              <a:off x="738699" y="1397217"/>
              <a:ext cx="1555920" cy="314280"/>
            </p14:xfrm>
          </p:contentPart>
        </mc:Choice>
        <mc:Fallback xmlns="">
          <p:pic>
            <p:nvPicPr>
              <p:cNvPr id="20" name="Encre 19">
                <a:extLst>
                  <a:ext uri="{FF2B5EF4-FFF2-40B4-BE49-F238E27FC236}">
                    <a16:creationId xmlns:a16="http://schemas.microsoft.com/office/drawing/2014/main" id="{A8127502-A196-94E3-DB6A-34D71BBF4724}"/>
                  </a:ext>
                </a:extLst>
              </p:cNvPr>
              <p:cNvPicPr/>
              <p:nvPr/>
            </p:nvPicPr>
            <p:blipFill>
              <a:blip r:embed="rId6"/>
              <a:stretch>
                <a:fillRect/>
              </a:stretch>
            </p:blipFill>
            <p:spPr>
              <a:xfrm rot="20726722">
                <a:off x="720703" y="1361217"/>
                <a:ext cx="1591552" cy="385920"/>
              </a:xfrm>
              <a:prstGeom prst="rect">
                <a:avLst/>
              </a:prstGeom>
            </p:spPr>
          </p:pic>
        </mc:Fallback>
      </mc:AlternateContent>
    </p:spTree>
    <p:extLst>
      <p:ext uri="{BB962C8B-B14F-4D97-AF65-F5344CB8AC3E}">
        <p14:creationId xmlns:p14="http://schemas.microsoft.com/office/powerpoint/2010/main" val="2201467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FE139-75A9-8BEF-8F4E-0E6970199544}"/>
            </a:ext>
          </a:extLst>
        </p:cNvPr>
        <p:cNvGrpSpPr/>
        <p:nvPr/>
      </p:nvGrpSpPr>
      <p:grpSpPr>
        <a:xfrm>
          <a:off x="0" y="0"/>
          <a:ext cx="0" cy="0"/>
          <a:chOff x="0" y="0"/>
          <a:chExt cx="0" cy="0"/>
        </a:xfrm>
      </p:grpSpPr>
      <p:pic>
        <p:nvPicPr>
          <p:cNvPr id="22" name="Image 21">
            <a:extLst>
              <a:ext uri="{FF2B5EF4-FFF2-40B4-BE49-F238E27FC236}">
                <a16:creationId xmlns:a16="http://schemas.microsoft.com/office/drawing/2014/main" id="{3DD2B84D-904D-929A-CC9F-B86F3B5CBC85}"/>
              </a:ext>
            </a:extLst>
          </p:cNvPr>
          <p:cNvPicPr>
            <a:picLocks noChangeAspect="1"/>
          </p:cNvPicPr>
          <p:nvPr/>
        </p:nvPicPr>
        <p:blipFill>
          <a:blip r:embed="rId3"/>
          <a:stretch>
            <a:fillRect/>
          </a:stretch>
        </p:blipFill>
        <p:spPr>
          <a:xfrm>
            <a:off x="1705225" y="1427511"/>
            <a:ext cx="10171203" cy="5081273"/>
          </a:xfrm>
          <a:prstGeom prst="rect">
            <a:avLst/>
          </a:prstGeom>
        </p:spPr>
      </p:pic>
      <p:grpSp>
        <p:nvGrpSpPr>
          <p:cNvPr id="2" name="Group 2">
            <a:extLst>
              <a:ext uri="{FF2B5EF4-FFF2-40B4-BE49-F238E27FC236}">
                <a16:creationId xmlns:a16="http://schemas.microsoft.com/office/drawing/2014/main" id="{0CF8821B-F356-200F-B6C2-34415EC9709A}"/>
              </a:ext>
            </a:extLst>
          </p:cNvPr>
          <p:cNvGrpSpPr/>
          <p:nvPr/>
        </p:nvGrpSpPr>
        <p:grpSpPr>
          <a:xfrm>
            <a:off x="315571" y="-3078612"/>
            <a:ext cx="12295803" cy="9981027"/>
            <a:chOff x="-171707" y="-38100"/>
            <a:chExt cx="5167056" cy="4380520"/>
          </a:xfrm>
        </p:grpSpPr>
        <p:sp>
          <p:nvSpPr>
            <p:cNvPr id="3" name="Freeform 3">
              <a:extLst>
                <a:ext uri="{FF2B5EF4-FFF2-40B4-BE49-F238E27FC236}">
                  <a16:creationId xmlns:a16="http://schemas.microsoft.com/office/drawing/2014/main" id="{C093AECB-8EEF-F55E-0665-8ACC4C61C97B}"/>
                </a:ext>
              </a:extLst>
            </p:cNvPr>
            <p:cNvSpPr/>
            <p:nvPr/>
          </p:nvSpPr>
          <p:spPr>
            <a:xfrm>
              <a:off x="-171707" y="1466321"/>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4" name="TextBox 4">
              <a:extLst>
                <a:ext uri="{FF2B5EF4-FFF2-40B4-BE49-F238E27FC236}">
                  <a16:creationId xmlns:a16="http://schemas.microsoft.com/office/drawing/2014/main" id="{F5082407-BDA7-845E-3EBA-1B2F5D3C3487}"/>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7" name="ZoneTexte 6">
            <a:extLst>
              <a:ext uri="{FF2B5EF4-FFF2-40B4-BE49-F238E27FC236}">
                <a16:creationId xmlns:a16="http://schemas.microsoft.com/office/drawing/2014/main" id="{DC1776FA-F2F5-289D-D11E-AADB350C6147}"/>
              </a:ext>
            </a:extLst>
          </p:cNvPr>
          <p:cNvSpPr txBox="1"/>
          <p:nvPr/>
        </p:nvSpPr>
        <p:spPr>
          <a:xfrm>
            <a:off x="553656" y="529649"/>
            <a:ext cx="11384177" cy="677108"/>
          </a:xfrm>
          <a:prstGeom prst="rect">
            <a:avLst/>
          </a:prstGeom>
          <a:solidFill>
            <a:schemeClr val="accent6">
              <a:lumMod val="40000"/>
              <a:lumOff val="60000"/>
            </a:schemeClr>
          </a:solidFill>
        </p:spPr>
        <p:txBody>
          <a:bodyPr wrap="square" lIns="60960" tIns="30480" rIns="60960" bIns="30480" anchor="t">
            <a:spAutoFit/>
          </a:bodyPr>
          <a:lstStyle/>
          <a:p>
            <a:pPr algn="ctr"/>
            <a:r>
              <a:rPr lang="fr-FR" sz="4000" b="1" dirty="0">
                <a:solidFill>
                  <a:schemeClr val="accent5"/>
                </a:solidFill>
                <a:latin typeface="Century Gothic"/>
              </a:rPr>
              <a:t>Progressions </a:t>
            </a:r>
            <a:endParaRPr lang="fr-FR" sz="4000" dirty="0">
              <a:solidFill>
                <a:schemeClr val="accent5"/>
              </a:solidFill>
              <a:latin typeface="Century Gothic"/>
            </a:endParaRPr>
          </a:p>
        </p:txBody>
      </p:sp>
      <p:sp>
        <p:nvSpPr>
          <p:cNvPr id="13" name="Organigramme : Connecteur 12">
            <a:extLst>
              <a:ext uri="{FF2B5EF4-FFF2-40B4-BE49-F238E27FC236}">
                <a16:creationId xmlns:a16="http://schemas.microsoft.com/office/drawing/2014/main" id="{8BEFE128-4C31-85B6-0A5C-E1529B15AEEF}"/>
              </a:ext>
            </a:extLst>
          </p:cNvPr>
          <p:cNvSpPr/>
          <p:nvPr/>
        </p:nvSpPr>
        <p:spPr>
          <a:xfrm>
            <a:off x="10133710" y="74493"/>
            <a:ext cx="2237758" cy="1208891"/>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667" b="1" dirty="0">
                <a:latin typeface="Century Gothic"/>
              </a:rPr>
              <a:t>Lecture</a:t>
            </a:r>
          </a:p>
        </p:txBody>
      </p:sp>
      <p:pic>
        <p:nvPicPr>
          <p:cNvPr id="19" name="Image 18">
            <a:extLst>
              <a:ext uri="{FF2B5EF4-FFF2-40B4-BE49-F238E27FC236}">
                <a16:creationId xmlns:a16="http://schemas.microsoft.com/office/drawing/2014/main" id="{2B593CBB-F286-AE01-7D84-BDAF7C3C118B}"/>
              </a:ext>
            </a:extLst>
          </p:cNvPr>
          <p:cNvPicPr>
            <a:picLocks noChangeAspect="1"/>
          </p:cNvPicPr>
          <p:nvPr/>
        </p:nvPicPr>
        <p:blipFill>
          <a:blip r:embed="rId4"/>
          <a:stretch>
            <a:fillRect/>
          </a:stretch>
        </p:blipFill>
        <p:spPr>
          <a:xfrm rot="21100416">
            <a:off x="700763" y="519874"/>
            <a:ext cx="2008924" cy="1331673"/>
          </a:xfrm>
          <a:prstGeom prst="rect">
            <a:avLst/>
          </a:prstGeom>
        </p:spPr>
      </p:pic>
      <mc:AlternateContent xmlns:mc="http://schemas.openxmlformats.org/markup-compatibility/2006" xmlns:p14="http://schemas.microsoft.com/office/powerpoint/2010/main">
        <mc:Choice Requires="p14">
          <p:contentPart p14:bwMode="auto" r:id="rId5">
            <p14:nvContentPartPr>
              <p14:cNvPr id="20" name="Encre 19">
                <a:extLst>
                  <a:ext uri="{FF2B5EF4-FFF2-40B4-BE49-F238E27FC236}">
                    <a16:creationId xmlns:a16="http://schemas.microsoft.com/office/drawing/2014/main" id="{FB32D64F-D787-7250-9C35-49AEE3E38462}"/>
                  </a:ext>
                </a:extLst>
              </p14:cNvPr>
              <p14:cNvContentPartPr/>
              <p14:nvPr/>
            </p14:nvContentPartPr>
            <p14:xfrm rot="20726722">
              <a:off x="738699" y="1397217"/>
              <a:ext cx="1555920" cy="314280"/>
            </p14:xfrm>
          </p:contentPart>
        </mc:Choice>
        <mc:Fallback xmlns="">
          <p:pic>
            <p:nvPicPr>
              <p:cNvPr id="20" name="Encre 19">
                <a:extLst>
                  <a:ext uri="{FF2B5EF4-FFF2-40B4-BE49-F238E27FC236}">
                    <a16:creationId xmlns:a16="http://schemas.microsoft.com/office/drawing/2014/main" id="{FB32D64F-D787-7250-9C35-49AEE3E38462}"/>
                  </a:ext>
                </a:extLst>
              </p:cNvPr>
              <p:cNvPicPr/>
              <p:nvPr/>
            </p:nvPicPr>
            <p:blipFill>
              <a:blip r:embed="rId6"/>
              <a:stretch>
                <a:fillRect/>
              </a:stretch>
            </p:blipFill>
            <p:spPr>
              <a:xfrm rot="20726722">
                <a:off x="720703" y="1361217"/>
                <a:ext cx="1591552" cy="385920"/>
              </a:xfrm>
              <a:prstGeom prst="rect">
                <a:avLst/>
              </a:prstGeom>
            </p:spPr>
          </p:pic>
        </mc:Fallback>
      </mc:AlternateContent>
      <p:sp>
        <p:nvSpPr>
          <p:cNvPr id="5" name="ZoneTexte 4">
            <a:extLst>
              <a:ext uri="{FF2B5EF4-FFF2-40B4-BE49-F238E27FC236}">
                <a16:creationId xmlns:a16="http://schemas.microsoft.com/office/drawing/2014/main" id="{DD4ED5CC-951B-C2B0-281E-CFEB46554660}"/>
              </a:ext>
            </a:extLst>
          </p:cNvPr>
          <p:cNvSpPr txBox="1"/>
          <p:nvPr/>
        </p:nvSpPr>
        <p:spPr>
          <a:xfrm>
            <a:off x="8719896" y="1402555"/>
            <a:ext cx="2160587" cy="369332"/>
          </a:xfrm>
          <a:prstGeom prst="rect">
            <a:avLst/>
          </a:prstGeom>
          <a:noFill/>
        </p:spPr>
        <p:txBody>
          <a:bodyPr wrap="square" rtlCol="0">
            <a:spAutoFit/>
          </a:bodyPr>
          <a:lstStyle/>
          <a:p>
            <a:r>
              <a:rPr lang="fr-FR" dirty="0"/>
              <a:t>Une fois /semaine</a:t>
            </a:r>
          </a:p>
        </p:txBody>
      </p:sp>
      <mc:AlternateContent xmlns:mc="http://schemas.openxmlformats.org/markup-compatibility/2006" xmlns:p14="http://schemas.microsoft.com/office/powerpoint/2010/main">
        <mc:Choice Requires="p14">
          <p:contentPart p14:bwMode="auto" r:id="rId7">
            <p14:nvContentPartPr>
              <p14:cNvPr id="6" name="Encre 5">
                <a:extLst>
                  <a:ext uri="{FF2B5EF4-FFF2-40B4-BE49-F238E27FC236}">
                    <a16:creationId xmlns:a16="http://schemas.microsoft.com/office/drawing/2014/main" id="{F39CEAF9-B5C4-E157-86BD-4A22CC465280}"/>
                  </a:ext>
                </a:extLst>
              </p14:cNvPr>
              <p14:cNvContentPartPr/>
              <p14:nvPr/>
            </p14:nvContentPartPr>
            <p14:xfrm>
              <a:off x="4343128" y="2183690"/>
              <a:ext cx="798120" cy="548640"/>
            </p14:xfrm>
          </p:contentPart>
        </mc:Choice>
        <mc:Fallback xmlns="">
          <p:pic>
            <p:nvPicPr>
              <p:cNvPr id="6" name="Encre 5">
                <a:extLst>
                  <a:ext uri="{FF2B5EF4-FFF2-40B4-BE49-F238E27FC236}">
                    <a16:creationId xmlns:a16="http://schemas.microsoft.com/office/drawing/2014/main" id="{F39CEAF9-B5C4-E157-86BD-4A22CC465280}"/>
                  </a:ext>
                </a:extLst>
              </p:cNvPr>
              <p:cNvPicPr/>
              <p:nvPr/>
            </p:nvPicPr>
            <p:blipFill>
              <a:blip r:embed="rId8"/>
              <a:stretch>
                <a:fillRect/>
              </a:stretch>
            </p:blipFill>
            <p:spPr>
              <a:xfrm>
                <a:off x="4325488" y="2148050"/>
                <a:ext cx="833760" cy="620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Encre 7">
                <a:extLst>
                  <a:ext uri="{FF2B5EF4-FFF2-40B4-BE49-F238E27FC236}">
                    <a16:creationId xmlns:a16="http://schemas.microsoft.com/office/drawing/2014/main" id="{A08E9517-EAF7-1290-4F99-1991BD26C27E}"/>
                  </a:ext>
                </a:extLst>
              </p14:cNvPr>
              <p14:cNvContentPartPr/>
              <p14:nvPr/>
            </p14:nvContentPartPr>
            <p14:xfrm>
              <a:off x="5095528" y="1779770"/>
              <a:ext cx="3905640" cy="716400"/>
            </p14:xfrm>
          </p:contentPart>
        </mc:Choice>
        <mc:Fallback xmlns="">
          <p:pic>
            <p:nvPicPr>
              <p:cNvPr id="8" name="Encre 7">
                <a:extLst>
                  <a:ext uri="{FF2B5EF4-FFF2-40B4-BE49-F238E27FC236}">
                    <a16:creationId xmlns:a16="http://schemas.microsoft.com/office/drawing/2014/main" id="{A08E9517-EAF7-1290-4F99-1991BD26C27E}"/>
                  </a:ext>
                </a:extLst>
              </p:cNvPr>
              <p:cNvPicPr/>
              <p:nvPr/>
            </p:nvPicPr>
            <p:blipFill>
              <a:blip r:embed="rId10"/>
              <a:stretch>
                <a:fillRect/>
              </a:stretch>
            </p:blipFill>
            <p:spPr>
              <a:xfrm>
                <a:off x="5077528" y="1744130"/>
                <a:ext cx="3941280" cy="788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Encre 8">
                <a:extLst>
                  <a:ext uri="{FF2B5EF4-FFF2-40B4-BE49-F238E27FC236}">
                    <a16:creationId xmlns:a16="http://schemas.microsoft.com/office/drawing/2014/main" id="{F112C68D-6A53-B023-2A4D-AF79E89B67C5}"/>
                  </a:ext>
                </a:extLst>
              </p14:cNvPr>
              <p14:cNvContentPartPr/>
              <p14:nvPr/>
            </p14:nvContentPartPr>
            <p14:xfrm>
              <a:off x="8372968" y="1326890"/>
              <a:ext cx="2537640" cy="561960"/>
            </p14:xfrm>
          </p:contentPart>
        </mc:Choice>
        <mc:Fallback xmlns="">
          <p:pic>
            <p:nvPicPr>
              <p:cNvPr id="9" name="Encre 8">
                <a:extLst>
                  <a:ext uri="{FF2B5EF4-FFF2-40B4-BE49-F238E27FC236}">
                    <a16:creationId xmlns:a16="http://schemas.microsoft.com/office/drawing/2014/main" id="{F112C68D-6A53-B023-2A4D-AF79E89B67C5}"/>
                  </a:ext>
                </a:extLst>
              </p:cNvPr>
              <p:cNvPicPr/>
              <p:nvPr/>
            </p:nvPicPr>
            <p:blipFill>
              <a:blip r:embed="rId12"/>
              <a:stretch>
                <a:fillRect/>
              </a:stretch>
            </p:blipFill>
            <p:spPr>
              <a:xfrm>
                <a:off x="8355328" y="1290890"/>
                <a:ext cx="2573280" cy="633600"/>
              </a:xfrm>
              <a:prstGeom prst="rect">
                <a:avLst/>
              </a:prstGeom>
            </p:spPr>
          </p:pic>
        </mc:Fallback>
      </mc:AlternateContent>
    </p:spTree>
    <p:extLst>
      <p:ext uri="{BB962C8B-B14F-4D97-AF65-F5344CB8AC3E}">
        <p14:creationId xmlns:p14="http://schemas.microsoft.com/office/powerpoint/2010/main" val="112746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1F3AC6C-4891-7231-F2F6-21BEA056FFAB}"/>
              </a:ext>
            </a:extLst>
          </p:cNvPr>
          <p:cNvGrpSpPr/>
          <p:nvPr/>
        </p:nvGrpSpPr>
        <p:grpSpPr>
          <a:xfrm>
            <a:off x="286715" y="-6541279"/>
            <a:ext cx="12044012" cy="13426593"/>
            <a:chOff x="-65897" y="-38100"/>
            <a:chExt cx="5061246" cy="5892726"/>
          </a:xfrm>
        </p:grpSpPr>
        <p:sp>
          <p:nvSpPr>
            <p:cNvPr id="5" name="Freeform 3">
              <a:extLst>
                <a:ext uri="{FF2B5EF4-FFF2-40B4-BE49-F238E27FC236}">
                  <a16:creationId xmlns:a16="http://schemas.microsoft.com/office/drawing/2014/main" id="{B7E9F0E5-5234-2B73-43BE-3ABC2F274867}"/>
                </a:ext>
              </a:extLst>
            </p:cNvPr>
            <p:cNvSpPr/>
            <p:nvPr/>
          </p:nvSpPr>
          <p:spPr>
            <a:xfrm>
              <a:off x="-65897" y="2978527"/>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6" name="TextBox 4">
              <a:extLst>
                <a:ext uri="{FF2B5EF4-FFF2-40B4-BE49-F238E27FC236}">
                  <a16:creationId xmlns:a16="http://schemas.microsoft.com/office/drawing/2014/main" id="{391F212D-C157-1BEB-24FB-4F5F5B022BB2}"/>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pic>
        <p:nvPicPr>
          <p:cNvPr id="7" name="Image 6">
            <a:extLst>
              <a:ext uri="{FF2B5EF4-FFF2-40B4-BE49-F238E27FC236}">
                <a16:creationId xmlns:a16="http://schemas.microsoft.com/office/drawing/2014/main" id="{D55046F6-C5BD-4DD2-F9C0-26442117C264}"/>
              </a:ext>
            </a:extLst>
          </p:cNvPr>
          <p:cNvPicPr>
            <a:picLocks noChangeAspect="1"/>
          </p:cNvPicPr>
          <p:nvPr/>
        </p:nvPicPr>
        <p:blipFill>
          <a:blip r:embed="rId2"/>
          <a:stretch>
            <a:fillRect/>
          </a:stretch>
        </p:blipFill>
        <p:spPr>
          <a:xfrm>
            <a:off x="825364" y="1589814"/>
            <a:ext cx="10813633" cy="2856638"/>
          </a:xfrm>
          <a:prstGeom prst="rect">
            <a:avLst/>
          </a:prstGeom>
        </p:spPr>
      </p:pic>
      <p:sp>
        <p:nvSpPr>
          <p:cNvPr id="8" name="ZoneTexte 7">
            <a:extLst>
              <a:ext uri="{FF2B5EF4-FFF2-40B4-BE49-F238E27FC236}">
                <a16:creationId xmlns:a16="http://schemas.microsoft.com/office/drawing/2014/main" id="{655C448A-6E56-1BE2-DD5C-1C34151B8BF4}"/>
              </a:ext>
            </a:extLst>
          </p:cNvPr>
          <p:cNvSpPr txBox="1"/>
          <p:nvPr/>
        </p:nvSpPr>
        <p:spPr>
          <a:xfrm>
            <a:off x="696905" y="304800"/>
            <a:ext cx="11384177" cy="677108"/>
          </a:xfrm>
          <a:prstGeom prst="rect">
            <a:avLst/>
          </a:prstGeom>
          <a:solidFill>
            <a:schemeClr val="accent6">
              <a:lumMod val="40000"/>
              <a:lumOff val="60000"/>
            </a:schemeClr>
          </a:solidFill>
        </p:spPr>
        <p:txBody>
          <a:bodyPr wrap="square" lIns="60960" tIns="30480" rIns="60960" bIns="30480" anchor="t">
            <a:spAutoFit/>
          </a:bodyPr>
          <a:lstStyle/>
          <a:p>
            <a:pPr algn="ctr"/>
            <a:r>
              <a:rPr lang="fr-FR" sz="4000" b="1" dirty="0">
                <a:solidFill>
                  <a:schemeClr val="accent5"/>
                </a:solidFill>
                <a:latin typeface="Century Gothic"/>
              </a:rPr>
              <a:t>Progressions </a:t>
            </a:r>
            <a:endParaRPr lang="fr-FR" sz="4000" dirty="0">
              <a:solidFill>
                <a:schemeClr val="accent5"/>
              </a:solidFill>
              <a:latin typeface="Century Gothic"/>
            </a:endParaRPr>
          </a:p>
        </p:txBody>
      </p:sp>
      <p:pic>
        <p:nvPicPr>
          <p:cNvPr id="10" name="Image 9">
            <a:extLst>
              <a:ext uri="{FF2B5EF4-FFF2-40B4-BE49-F238E27FC236}">
                <a16:creationId xmlns:a16="http://schemas.microsoft.com/office/drawing/2014/main" id="{F4594143-FBFA-176D-D5C0-FBDFB875AAF0}"/>
              </a:ext>
            </a:extLst>
          </p:cNvPr>
          <p:cNvPicPr>
            <a:picLocks noChangeAspect="1"/>
          </p:cNvPicPr>
          <p:nvPr/>
        </p:nvPicPr>
        <p:blipFill>
          <a:blip r:embed="rId3"/>
          <a:stretch>
            <a:fillRect/>
          </a:stretch>
        </p:blipFill>
        <p:spPr>
          <a:xfrm rot="21100416">
            <a:off x="700763" y="519874"/>
            <a:ext cx="2008924" cy="1331673"/>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id="{D215263F-11A7-ADF0-F7B7-6E3E66D8AF3E}"/>
                  </a:ext>
                </a:extLst>
              </p14:cNvPr>
              <p14:cNvContentPartPr/>
              <p14:nvPr/>
            </p14:nvContentPartPr>
            <p14:xfrm rot="20804625">
              <a:off x="840655" y="1353268"/>
              <a:ext cx="1557337" cy="314325"/>
            </p14:xfrm>
          </p:contentPart>
        </mc:Choice>
        <mc:Fallback xmlns="">
          <p:pic>
            <p:nvPicPr>
              <p:cNvPr id="11" name="Encre 10">
                <a:extLst>
                  <a:ext uri="{FF2B5EF4-FFF2-40B4-BE49-F238E27FC236}">
                    <a16:creationId xmlns:a16="http://schemas.microsoft.com/office/drawing/2014/main" id="{D215263F-11A7-ADF0-F7B7-6E3E66D8AF3E}"/>
                  </a:ext>
                </a:extLst>
              </p:cNvPr>
              <p:cNvPicPr/>
              <p:nvPr/>
            </p:nvPicPr>
            <p:blipFill>
              <a:blip r:embed="rId5"/>
              <a:stretch>
                <a:fillRect/>
              </a:stretch>
            </p:blipFill>
            <p:spPr>
              <a:xfrm rot="20804625">
                <a:off x="822643" y="1317263"/>
                <a:ext cx="1593001" cy="385975"/>
              </a:xfrm>
              <a:prstGeom prst="rect">
                <a:avLst/>
              </a:prstGeom>
            </p:spPr>
          </p:pic>
        </mc:Fallback>
      </mc:AlternateContent>
      <p:pic>
        <p:nvPicPr>
          <p:cNvPr id="13" name="Image 12">
            <a:extLst>
              <a:ext uri="{FF2B5EF4-FFF2-40B4-BE49-F238E27FC236}">
                <a16:creationId xmlns:a16="http://schemas.microsoft.com/office/drawing/2014/main" id="{C2F5ED53-9D7C-82EF-9547-113990FDB883}"/>
              </a:ext>
            </a:extLst>
          </p:cNvPr>
          <p:cNvPicPr>
            <a:picLocks noChangeAspect="1"/>
          </p:cNvPicPr>
          <p:nvPr/>
        </p:nvPicPr>
        <p:blipFill>
          <a:blip r:embed="rId6"/>
          <a:stretch>
            <a:fillRect/>
          </a:stretch>
        </p:blipFill>
        <p:spPr>
          <a:xfrm>
            <a:off x="10138603" y="4033567"/>
            <a:ext cx="1647200" cy="1234619"/>
          </a:xfrm>
          <a:prstGeom prst="rect">
            <a:avLst/>
          </a:prstGeom>
        </p:spPr>
      </p:pic>
      <p:pic>
        <p:nvPicPr>
          <p:cNvPr id="3" name="Image 2">
            <a:extLst>
              <a:ext uri="{FF2B5EF4-FFF2-40B4-BE49-F238E27FC236}">
                <a16:creationId xmlns:a16="http://schemas.microsoft.com/office/drawing/2014/main" id="{61D01495-192D-11B8-2602-F266527BE786}"/>
              </a:ext>
            </a:extLst>
          </p:cNvPr>
          <p:cNvPicPr>
            <a:picLocks noChangeAspect="1"/>
          </p:cNvPicPr>
          <p:nvPr/>
        </p:nvPicPr>
        <p:blipFill>
          <a:blip r:embed="rId7"/>
          <a:srcRect l="9036" t="8452" r="2771" b="6480"/>
          <a:stretch>
            <a:fillRect/>
          </a:stretch>
        </p:blipFill>
        <p:spPr>
          <a:xfrm>
            <a:off x="515963" y="4420645"/>
            <a:ext cx="3719585" cy="2013861"/>
          </a:xfrm>
          <a:prstGeom prst="rect">
            <a:avLst/>
          </a:prstGeom>
        </p:spPr>
      </p:pic>
      <p:sp>
        <p:nvSpPr>
          <p:cNvPr id="12" name="Flèche : courbe vers la gauche 11">
            <a:extLst>
              <a:ext uri="{FF2B5EF4-FFF2-40B4-BE49-F238E27FC236}">
                <a16:creationId xmlns:a16="http://schemas.microsoft.com/office/drawing/2014/main" id="{879D201F-7A7D-93E3-231D-299020259173}"/>
              </a:ext>
            </a:extLst>
          </p:cNvPr>
          <p:cNvSpPr/>
          <p:nvPr/>
        </p:nvSpPr>
        <p:spPr>
          <a:xfrm rot="2150439">
            <a:off x="5485313" y="4159144"/>
            <a:ext cx="239476" cy="677108"/>
          </a:xfrm>
          <a:prstGeom prst="curvedLeftArrow">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4" name="Image 13">
            <a:extLst>
              <a:ext uri="{FF2B5EF4-FFF2-40B4-BE49-F238E27FC236}">
                <a16:creationId xmlns:a16="http://schemas.microsoft.com/office/drawing/2014/main" id="{7E325D9C-EC7B-2E06-5C55-8DE75ECEFE7A}"/>
              </a:ext>
            </a:extLst>
          </p:cNvPr>
          <p:cNvPicPr>
            <a:picLocks noChangeAspect="1"/>
          </p:cNvPicPr>
          <p:nvPr/>
        </p:nvPicPr>
        <p:blipFill>
          <a:blip r:embed="rId8"/>
          <a:stretch>
            <a:fillRect/>
          </a:stretch>
        </p:blipFill>
        <p:spPr>
          <a:xfrm>
            <a:off x="4321665" y="5423369"/>
            <a:ext cx="1481702" cy="967989"/>
          </a:xfrm>
          <a:prstGeom prst="rect">
            <a:avLst/>
          </a:prstGeom>
        </p:spPr>
      </p:pic>
      <p:pic>
        <p:nvPicPr>
          <p:cNvPr id="15" name="Image 14">
            <a:extLst>
              <a:ext uri="{FF2B5EF4-FFF2-40B4-BE49-F238E27FC236}">
                <a16:creationId xmlns:a16="http://schemas.microsoft.com/office/drawing/2014/main" id="{D06091A7-535A-AFE6-FF39-2F5567990513}"/>
              </a:ext>
            </a:extLst>
          </p:cNvPr>
          <p:cNvPicPr>
            <a:picLocks noChangeAspect="1"/>
          </p:cNvPicPr>
          <p:nvPr/>
        </p:nvPicPr>
        <p:blipFill>
          <a:blip r:embed="rId9"/>
          <a:stretch>
            <a:fillRect/>
          </a:stretch>
        </p:blipFill>
        <p:spPr>
          <a:xfrm>
            <a:off x="5642888" y="4676707"/>
            <a:ext cx="1331666" cy="912212"/>
          </a:xfrm>
          <a:prstGeom prst="rect">
            <a:avLst/>
          </a:prstGeom>
        </p:spPr>
      </p:pic>
      <p:pic>
        <p:nvPicPr>
          <p:cNvPr id="16" name="Picture 4" descr="http://storage.canalblog.com/29/48/1129197/118070956_o.jpg">
            <a:extLst>
              <a:ext uri="{FF2B5EF4-FFF2-40B4-BE49-F238E27FC236}">
                <a16:creationId xmlns:a16="http://schemas.microsoft.com/office/drawing/2014/main" id="{0B63689C-F6F6-6200-8B3B-EBF4130E0F8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9895" y="4411493"/>
            <a:ext cx="1713366" cy="21417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images-na.ssl-images-amazon.com/images/I/415S71FSDGL._SX334_BO1,204,203,200_.jpg">
            <a:extLst>
              <a:ext uri="{FF2B5EF4-FFF2-40B4-BE49-F238E27FC236}">
                <a16:creationId xmlns:a16="http://schemas.microsoft.com/office/drawing/2014/main" id="{97B686A0-3D1C-22F8-1FE7-A8ADFEF96F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31122" y="196080"/>
            <a:ext cx="1256499" cy="1772561"/>
          </a:xfrm>
          <a:prstGeom prst="rect">
            <a:avLst/>
          </a:prstGeom>
          <a:noFill/>
          <a:extLst>
            <a:ext uri="{909E8E84-426E-40DD-AFC4-6F175D3DCCD1}">
              <a14:hiddenFill xmlns:a14="http://schemas.microsoft.com/office/drawing/2010/main">
                <a:solidFill>
                  <a:srgbClr val="FFFFFF"/>
                </a:solidFill>
              </a14:hiddenFill>
            </a:ext>
          </a:extLst>
        </p:spPr>
      </p:pic>
      <p:sp>
        <p:nvSpPr>
          <p:cNvPr id="18" name="Ellipse 17">
            <a:extLst>
              <a:ext uri="{FF2B5EF4-FFF2-40B4-BE49-F238E27FC236}">
                <a16:creationId xmlns:a16="http://schemas.microsoft.com/office/drawing/2014/main" id="{D5451280-D6FD-F35C-65BF-1302FA8CDDF6}"/>
              </a:ext>
            </a:extLst>
          </p:cNvPr>
          <p:cNvSpPr/>
          <p:nvPr/>
        </p:nvSpPr>
        <p:spPr>
          <a:xfrm>
            <a:off x="9924919" y="537555"/>
            <a:ext cx="1790617" cy="628018"/>
          </a:xfrm>
          <a:prstGeom prst="ellipse">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J. Giasson</a:t>
            </a:r>
          </a:p>
        </p:txBody>
      </p:sp>
    </p:spTree>
    <p:extLst>
      <p:ext uri="{BB962C8B-B14F-4D97-AF65-F5344CB8AC3E}">
        <p14:creationId xmlns:p14="http://schemas.microsoft.com/office/powerpoint/2010/main" val="780332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2AEE4-7840-1D85-80E9-96A93FAC0F58}"/>
            </a:ext>
          </a:extLst>
        </p:cNvPr>
        <p:cNvGrpSpPr/>
        <p:nvPr/>
      </p:nvGrpSpPr>
      <p:grpSpPr>
        <a:xfrm>
          <a:off x="0" y="0"/>
          <a:ext cx="0" cy="0"/>
          <a:chOff x="0" y="0"/>
          <a:chExt cx="0" cy="0"/>
        </a:xfrm>
      </p:grpSpPr>
      <p:grpSp>
        <p:nvGrpSpPr>
          <p:cNvPr id="4" name="Group 2">
            <a:extLst>
              <a:ext uri="{FF2B5EF4-FFF2-40B4-BE49-F238E27FC236}">
                <a16:creationId xmlns:a16="http://schemas.microsoft.com/office/drawing/2014/main" id="{EDE8E19A-E5E4-A89D-D8CD-AC76E56ED647}"/>
              </a:ext>
            </a:extLst>
          </p:cNvPr>
          <p:cNvGrpSpPr/>
          <p:nvPr/>
        </p:nvGrpSpPr>
        <p:grpSpPr>
          <a:xfrm>
            <a:off x="226225" y="-6568593"/>
            <a:ext cx="12044012" cy="13426593"/>
            <a:chOff x="-65897" y="-38100"/>
            <a:chExt cx="5061246" cy="5892726"/>
          </a:xfrm>
        </p:grpSpPr>
        <p:sp>
          <p:nvSpPr>
            <p:cNvPr id="5" name="Freeform 3">
              <a:extLst>
                <a:ext uri="{FF2B5EF4-FFF2-40B4-BE49-F238E27FC236}">
                  <a16:creationId xmlns:a16="http://schemas.microsoft.com/office/drawing/2014/main" id="{80F8BA30-C3F8-5DCC-AA3C-E53EE4052857}"/>
                </a:ext>
              </a:extLst>
            </p:cNvPr>
            <p:cNvSpPr/>
            <p:nvPr/>
          </p:nvSpPr>
          <p:spPr>
            <a:xfrm>
              <a:off x="-65897" y="2978527"/>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6" name="TextBox 4">
              <a:extLst>
                <a:ext uri="{FF2B5EF4-FFF2-40B4-BE49-F238E27FC236}">
                  <a16:creationId xmlns:a16="http://schemas.microsoft.com/office/drawing/2014/main" id="{C9C2CD28-1E55-560C-720F-002B6B3F7BB7}"/>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8" name="ZoneTexte 7">
            <a:extLst>
              <a:ext uri="{FF2B5EF4-FFF2-40B4-BE49-F238E27FC236}">
                <a16:creationId xmlns:a16="http://schemas.microsoft.com/office/drawing/2014/main" id="{F94FC8F4-AE55-4AE5-CECA-8D09810D6544}"/>
              </a:ext>
            </a:extLst>
          </p:cNvPr>
          <p:cNvSpPr txBox="1"/>
          <p:nvPr/>
        </p:nvSpPr>
        <p:spPr>
          <a:xfrm>
            <a:off x="696905" y="304800"/>
            <a:ext cx="11384177" cy="677108"/>
          </a:xfrm>
          <a:prstGeom prst="rect">
            <a:avLst/>
          </a:prstGeom>
          <a:solidFill>
            <a:schemeClr val="accent6">
              <a:lumMod val="40000"/>
              <a:lumOff val="60000"/>
            </a:schemeClr>
          </a:solidFill>
        </p:spPr>
        <p:txBody>
          <a:bodyPr wrap="square" lIns="60960" tIns="30480" rIns="60960" bIns="30480" anchor="t">
            <a:spAutoFit/>
          </a:bodyPr>
          <a:lstStyle/>
          <a:p>
            <a:pPr algn="ctr"/>
            <a:r>
              <a:rPr lang="fr-FR" sz="4000" b="1" dirty="0">
                <a:solidFill>
                  <a:schemeClr val="accent5"/>
                </a:solidFill>
                <a:latin typeface="Century Gothic"/>
              </a:rPr>
              <a:t>Progressions </a:t>
            </a:r>
            <a:endParaRPr lang="fr-FR" sz="4000" dirty="0">
              <a:solidFill>
                <a:schemeClr val="accent5"/>
              </a:solidFill>
              <a:latin typeface="Century Gothic"/>
            </a:endParaRPr>
          </a:p>
        </p:txBody>
      </p:sp>
      <p:pic>
        <p:nvPicPr>
          <p:cNvPr id="10" name="Image 9">
            <a:extLst>
              <a:ext uri="{FF2B5EF4-FFF2-40B4-BE49-F238E27FC236}">
                <a16:creationId xmlns:a16="http://schemas.microsoft.com/office/drawing/2014/main" id="{CAA7AB31-0923-0EC4-E422-479F13B4A451}"/>
              </a:ext>
            </a:extLst>
          </p:cNvPr>
          <p:cNvPicPr>
            <a:picLocks noChangeAspect="1"/>
          </p:cNvPicPr>
          <p:nvPr/>
        </p:nvPicPr>
        <p:blipFill>
          <a:blip r:embed="rId3"/>
          <a:stretch>
            <a:fillRect/>
          </a:stretch>
        </p:blipFill>
        <p:spPr>
          <a:xfrm>
            <a:off x="700763" y="519874"/>
            <a:ext cx="2365822" cy="1568253"/>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Encre 1">
                <a:extLst>
                  <a:ext uri="{FF2B5EF4-FFF2-40B4-BE49-F238E27FC236}">
                    <a16:creationId xmlns:a16="http://schemas.microsoft.com/office/drawing/2014/main" id="{725EA868-C058-85B5-D4A8-12FCB25D86D9}"/>
                  </a:ext>
                </a:extLst>
              </p14:cNvPr>
              <p14:cNvContentPartPr/>
              <p14:nvPr/>
            </p14:nvContentPartPr>
            <p14:xfrm>
              <a:off x="825568" y="1705452"/>
              <a:ext cx="1271160" cy="536400"/>
            </p14:xfrm>
          </p:contentPart>
        </mc:Choice>
        <mc:Fallback xmlns="">
          <p:pic>
            <p:nvPicPr>
              <p:cNvPr id="2" name="Encre 1">
                <a:extLst>
                  <a:ext uri="{FF2B5EF4-FFF2-40B4-BE49-F238E27FC236}">
                    <a16:creationId xmlns:a16="http://schemas.microsoft.com/office/drawing/2014/main" id="{725EA868-C058-85B5-D4A8-12FCB25D86D9}"/>
                  </a:ext>
                </a:extLst>
              </p:cNvPr>
              <p:cNvPicPr/>
              <p:nvPr/>
            </p:nvPicPr>
            <p:blipFill>
              <a:blip r:embed="rId5"/>
              <a:stretch>
                <a:fillRect/>
              </a:stretch>
            </p:blipFill>
            <p:spPr>
              <a:xfrm>
                <a:off x="807928" y="1669452"/>
                <a:ext cx="1306800" cy="608040"/>
              </a:xfrm>
              <a:prstGeom prst="rect">
                <a:avLst/>
              </a:prstGeom>
            </p:spPr>
          </p:pic>
        </mc:Fallback>
      </mc:AlternateContent>
      <p:sp>
        <p:nvSpPr>
          <p:cNvPr id="3" name="Flèche : courbe vers le bas 2">
            <a:extLst>
              <a:ext uri="{FF2B5EF4-FFF2-40B4-BE49-F238E27FC236}">
                <a16:creationId xmlns:a16="http://schemas.microsoft.com/office/drawing/2014/main" id="{F1CB4A5A-DB8E-82BC-7486-FD86209BFE4B}"/>
              </a:ext>
            </a:extLst>
          </p:cNvPr>
          <p:cNvSpPr/>
          <p:nvPr/>
        </p:nvSpPr>
        <p:spPr>
          <a:xfrm rot="20633042">
            <a:off x="2211053" y="971239"/>
            <a:ext cx="2527523" cy="536400"/>
          </a:xfrm>
          <a:prstGeom prst="curvedDownArrow">
            <a:avLst/>
          </a:prstGeom>
          <a:solidFill>
            <a:schemeClr val="accent5">
              <a:lumMod val="75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Rectangle : coins arrondis 11">
            <a:extLst>
              <a:ext uri="{FF2B5EF4-FFF2-40B4-BE49-F238E27FC236}">
                <a16:creationId xmlns:a16="http://schemas.microsoft.com/office/drawing/2014/main" id="{E88AEEBE-350F-6B4C-C2E9-32B5717E7A47}"/>
              </a:ext>
            </a:extLst>
          </p:cNvPr>
          <p:cNvSpPr/>
          <p:nvPr/>
        </p:nvSpPr>
        <p:spPr>
          <a:xfrm>
            <a:off x="4582476" y="1158250"/>
            <a:ext cx="4444389" cy="1083602"/>
          </a:xfrm>
          <a:prstGeom prst="roundRect">
            <a:avLst/>
          </a:prstGeom>
          <a:solidFill>
            <a:schemeClr val="accent5">
              <a:lumMod val="20000"/>
              <a:lumOff val="80000"/>
            </a:schemeClr>
          </a:solid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5"/>
                </a:solidFill>
                <a:latin typeface="ADLaM Display" panose="02010000000000000000" pitchFamily="2" charset="0"/>
                <a:ea typeface="ADLaM Display" panose="02010000000000000000" pitchFamily="2" charset="0"/>
                <a:cs typeface="ADLaM Display" panose="02010000000000000000" pitchFamily="2" charset="0"/>
              </a:rPr>
              <a:t>Le parcours de lecteur et la culture littéraire</a:t>
            </a:r>
          </a:p>
        </p:txBody>
      </p:sp>
      <p:grpSp>
        <p:nvGrpSpPr>
          <p:cNvPr id="14" name="Groupe 13">
            <a:extLst>
              <a:ext uri="{FF2B5EF4-FFF2-40B4-BE49-F238E27FC236}">
                <a16:creationId xmlns:a16="http://schemas.microsoft.com/office/drawing/2014/main" id="{63F8F653-3450-CC76-5858-1067A0350F32}"/>
              </a:ext>
            </a:extLst>
          </p:cNvPr>
          <p:cNvGrpSpPr/>
          <p:nvPr/>
        </p:nvGrpSpPr>
        <p:grpSpPr>
          <a:xfrm>
            <a:off x="533303" y="2540052"/>
            <a:ext cx="4360425" cy="1906599"/>
            <a:chOff x="6308" y="3685948"/>
            <a:chExt cx="5516524" cy="2266659"/>
          </a:xfrm>
        </p:grpSpPr>
        <p:sp>
          <p:nvSpPr>
            <p:cNvPr id="15" name="Flèche : pentagone 14">
              <a:extLst>
                <a:ext uri="{FF2B5EF4-FFF2-40B4-BE49-F238E27FC236}">
                  <a16:creationId xmlns:a16="http://schemas.microsoft.com/office/drawing/2014/main" id="{61AF40C9-A03C-E82A-92B4-2A113309A14C}"/>
                </a:ext>
              </a:extLst>
            </p:cNvPr>
            <p:cNvSpPr/>
            <p:nvPr/>
          </p:nvSpPr>
          <p:spPr>
            <a:xfrm>
              <a:off x="6308" y="3685948"/>
              <a:ext cx="5516524" cy="2206609"/>
            </a:xfrm>
            <a:prstGeom prst="homePlat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fr-FR"/>
            </a:p>
          </p:txBody>
        </p:sp>
        <p:sp>
          <p:nvSpPr>
            <p:cNvPr id="16" name="Flèche : pentagone 4">
              <a:extLst>
                <a:ext uri="{FF2B5EF4-FFF2-40B4-BE49-F238E27FC236}">
                  <a16:creationId xmlns:a16="http://schemas.microsoft.com/office/drawing/2014/main" id="{26B3E291-AFAD-688A-A0BA-16A9EEC4168E}"/>
                </a:ext>
              </a:extLst>
            </p:cNvPr>
            <p:cNvSpPr txBox="1"/>
            <p:nvPr/>
          </p:nvSpPr>
          <p:spPr>
            <a:xfrm>
              <a:off x="6308" y="3745998"/>
              <a:ext cx="4964872" cy="22066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4686" tIns="77343" rIns="38672" bIns="77343" numCol="1" spcCol="1270" anchor="ctr" anchorCtr="0">
              <a:noAutofit/>
            </a:bodyPr>
            <a:lstStyle/>
            <a:p>
              <a:pPr marL="0" lvl="0" indent="0" algn="ctr" defTabSz="1289050">
                <a:lnSpc>
                  <a:spcPct val="90000"/>
                </a:lnSpc>
                <a:spcBef>
                  <a:spcPct val="0"/>
                </a:spcBef>
                <a:spcAft>
                  <a:spcPct val="35000"/>
                </a:spcAft>
                <a:buNone/>
              </a:pPr>
              <a:r>
                <a:rPr lang="fr-FR" sz="2900" b="1" kern="1200" dirty="0">
                  <a:latin typeface="Century Gothic" panose="020B0502020202020204" pitchFamily="34" charset="0"/>
                </a:rPr>
                <a:t> lecture de 5 à 10 œuvres complètes/an</a:t>
              </a:r>
            </a:p>
          </p:txBody>
        </p:sp>
      </p:grpSp>
      <p:grpSp>
        <p:nvGrpSpPr>
          <p:cNvPr id="17" name="Groupe 16">
            <a:extLst>
              <a:ext uri="{FF2B5EF4-FFF2-40B4-BE49-F238E27FC236}">
                <a16:creationId xmlns:a16="http://schemas.microsoft.com/office/drawing/2014/main" id="{B071C274-ED0E-97A1-36DB-912E393552B8}"/>
              </a:ext>
            </a:extLst>
          </p:cNvPr>
          <p:cNvGrpSpPr/>
          <p:nvPr/>
        </p:nvGrpSpPr>
        <p:grpSpPr>
          <a:xfrm>
            <a:off x="4123805" y="2559334"/>
            <a:ext cx="4173825" cy="1865461"/>
            <a:chOff x="4419527" y="3685948"/>
            <a:chExt cx="5516524" cy="2223380"/>
          </a:xfrm>
        </p:grpSpPr>
        <p:sp>
          <p:nvSpPr>
            <p:cNvPr id="18" name="Flèche : chevron 17">
              <a:extLst>
                <a:ext uri="{FF2B5EF4-FFF2-40B4-BE49-F238E27FC236}">
                  <a16:creationId xmlns:a16="http://schemas.microsoft.com/office/drawing/2014/main" id="{EB45F82A-B82A-314B-C559-BB951345C67E}"/>
                </a:ext>
              </a:extLst>
            </p:cNvPr>
            <p:cNvSpPr/>
            <p:nvPr/>
          </p:nvSpPr>
          <p:spPr>
            <a:xfrm>
              <a:off x="4419527" y="3685948"/>
              <a:ext cx="5516524" cy="2206609"/>
            </a:xfrm>
            <a:prstGeom prst="chevron">
              <a:avLst/>
            </a:pr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a:lstStyle/>
            <a:p>
              <a:endParaRPr lang="fr-FR"/>
            </a:p>
          </p:txBody>
        </p:sp>
        <p:sp>
          <p:nvSpPr>
            <p:cNvPr id="19" name="Flèche : chevron 4">
              <a:extLst>
                <a:ext uri="{FF2B5EF4-FFF2-40B4-BE49-F238E27FC236}">
                  <a16:creationId xmlns:a16="http://schemas.microsoft.com/office/drawing/2014/main" id="{AF637D9B-E9DA-3103-E6ED-E1EE029A29C7}"/>
                </a:ext>
              </a:extLst>
            </p:cNvPr>
            <p:cNvSpPr txBox="1"/>
            <p:nvPr/>
          </p:nvSpPr>
          <p:spPr>
            <a:xfrm>
              <a:off x="5466140" y="3702720"/>
              <a:ext cx="3309914" cy="22066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fr-FR" sz="2400" b="1" kern="1200" dirty="0">
                  <a:latin typeface="Century Gothic" panose="020B0502020202020204" pitchFamily="34" charset="0"/>
                </a:rPr>
                <a:t>Mise en mémoire des textes lus = </a:t>
              </a:r>
              <a:r>
                <a:rPr lang="fr-FR" sz="2800" b="1" kern="1200" dirty="0">
                  <a:solidFill>
                    <a:srgbClr val="FFFF00"/>
                  </a:solidFill>
                  <a:latin typeface="Century Gothic" panose="020B0502020202020204" pitchFamily="34" charset="0"/>
                </a:rPr>
                <a:t>carnet de lecteur</a:t>
              </a:r>
              <a:endParaRPr lang="fr-FR" sz="2000" b="1" kern="1200" dirty="0">
                <a:solidFill>
                  <a:srgbClr val="FFFF00"/>
                </a:solidFill>
                <a:latin typeface="Century Gothic" panose="020B0502020202020204" pitchFamily="34" charset="0"/>
              </a:endParaRPr>
            </a:p>
          </p:txBody>
        </p:sp>
      </p:grpSp>
      <p:grpSp>
        <p:nvGrpSpPr>
          <p:cNvPr id="20" name="Groupe 19">
            <a:extLst>
              <a:ext uri="{FF2B5EF4-FFF2-40B4-BE49-F238E27FC236}">
                <a16:creationId xmlns:a16="http://schemas.microsoft.com/office/drawing/2014/main" id="{25F9E060-0535-17B8-3158-9A756F69AA2D}"/>
              </a:ext>
            </a:extLst>
          </p:cNvPr>
          <p:cNvGrpSpPr/>
          <p:nvPr/>
        </p:nvGrpSpPr>
        <p:grpSpPr>
          <a:xfrm>
            <a:off x="7571143" y="2540052"/>
            <a:ext cx="4360425" cy="1916051"/>
            <a:chOff x="8806641" y="3775866"/>
            <a:chExt cx="5516524" cy="2206609"/>
          </a:xfrm>
        </p:grpSpPr>
        <p:sp>
          <p:nvSpPr>
            <p:cNvPr id="21" name="Flèche : chevron 20">
              <a:extLst>
                <a:ext uri="{FF2B5EF4-FFF2-40B4-BE49-F238E27FC236}">
                  <a16:creationId xmlns:a16="http://schemas.microsoft.com/office/drawing/2014/main" id="{CE5691B0-B783-DC3C-B2CE-3AB0DC86268B}"/>
                </a:ext>
              </a:extLst>
            </p:cNvPr>
            <p:cNvSpPr/>
            <p:nvPr/>
          </p:nvSpPr>
          <p:spPr>
            <a:xfrm>
              <a:off x="8806641" y="3775866"/>
              <a:ext cx="5516524" cy="2206609"/>
            </a:xfrm>
            <a:prstGeom prst="chevron">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a:lstStyle/>
            <a:p>
              <a:endParaRPr lang="fr-FR"/>
            </a:p>
          </p:txBody>
        </p:sp>
        <p:sp>
          <p:nvSpPr>
            <p:cNvPr id="22" name="Flèche : chevron 4">
              <a:extLst>
                <a:ext uri="{FF2B5EF4-FFF2-40B4-BE49-F238E27FC236}">
                  <a16:creationId xmlns:a16="http://schemas.microsoft.com/office/drawing/2014/main" id="{C6EE9E41-547B-4B7D-6E69-45FC7FE23BB0}"/>
                </a:ext>
              </a:extLst>
            </p:cNvPr>
            <p:cNvSpPr txBox="1"/>
            <p:nvPr/>
          </p:nvSpPr>
          <p:spPr>
            <a:xfrm>
              <a:off x="9801861" y="4092583"/>
              <a:ext cx="3419863" cy="17541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fr-FR" sz="2400" b="1" kern="1200" dirty="0">
                  <a:latin typeface="Century Gothic" panose="020B0502020202020204" pitchFamily="34" charset="0"/>
                </a:rPr>
                <a:t> </a:t>
              </a:r>
              <a:r>
                <a:rPr lang="fr-FR" sz="2800" b="1" kern="1200" dirty="0">
                  <a:latin typeface="Century Gothic" panose="020B0502020202020204" pitchFamily="34" charset="0"/>
                </a:rPr>
                <a:t>Fréquentation des lieux de lecture</a:t>
              </a:r>
              <a:endParaRPr lang="fr-FR" sz="2400" b="1" kern="1200" dirty="0">
                <a:latin typeface="Century Gothic" panose="020B0502020202020204" pitchFamily="34" charset="0"/>
              </a:endParaRPr>
            </a:p>
          </p:txBody>
        </p:sp>
      </p:grpSp>
      <p:sp>
        <p:nvSpPr>
          <p:cNvPr id="23" name="Explosion : 8 points 22">
            <a:extLst>
              <a:ext uri="{FF2B5EF4-FFF2-40B4-BE49-F238E27FC236}">
                <a16:creationId xmlns:a16="http://schemas.microsoft.com/office/drawing/2014/main" id="{A1CE4F3A-9E67-F986-C048-00CBFA488CB0}"/>
              </a:ext>
            </a:extLst>
          </p:cNvPr>
          <p:cNvSpPr/>
          <p:nvPr/>
        </p:nvSpPr>
        <p:spPr>
          <a:xfrm>
            <a:off x="1135198" y="4309903"/>
            <a:ext cx="3381835" cy="2311452"/>
          </a:xfrm>
          <a:prstGeom prst="irregularSeal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5"/>
                </a:solidFill>
                <a:latin typeface="Century Gothic" panose="020B0502020202020204" pitchFamily="34" charset="0"/>
              </a:rPr>
              <a:t>Textes patrimoniaux + littérature de jeunesse</a:t>
            </a:r>
          </a:p>
        </p:txBody>
      </p:sp>
      <p:sp>
        <p:nvSpPr>
          <p:cNvPr id="25" name="Explosion : 8 points 24">
            <a:extLst>
              <a:ext uri="{FF2B5EF4-FFF2-40B4-BE49-F238E27FC236}">
                <a16:creationId xmlns:a16="http://schemas.microsoft.com/office/drawing/2014/main" id="{7B93CC50-F11C-F2A0-2540-3427C2EF06A8}"/>
              </a:ext>
            </a:extLst>
          </p:cNvPr>
          <p:cNvSpPr/>
          <p:nvPr/>
        </p:nvSpPr>
        <p:spPr>
          <a:xfrm>
            <a:off x="3762614" y="4517375"/>
            <a:ext cx="2752282" cy="1969228"/>
          </a:xfrm>
          <a:prstGeom prst="irregularSeal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5"/>
                </a:solidFill>
                <a:latin typeface="Century Gothic" panose="020B0502020202020204" pitchFamily="34" charset="0"/>
              </a:rPr>
              <a:t>Formes littéraires variées</a:t>
            </a:r>
          </a:p>
        </p:txBody>
      </p:sp>
      <p:pic>
        <p:nvPicPr>
          <p:cNvPr id="26" name="Picture 2" descr="En manchette - Bibliothèque municipale de Casselman">
            <a:extLst>
              <a:ext uri="{FF2B5EF4-FFF2-40B4-BE49-F238E27FC236}">
                <a16:creationId xmlns:a16="http://schemas.microsoft.com/office/drawing/2014/main" id="{35FC7840-EE9F-4BEE-A973-E7D8ADBCA6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8135" y="387998"/>
            <a:ext cx="1614635" cy="230662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iner la bibliothèque idéale des 3-7 ans - Pomme d&amp;#39;Api">
            <a:extLst>
              <a:ext uri="{FF2B5EF4-FFF2-40B4-BE49-F238E27FC236}">
                <a16:creationId xmlns:a16="http://schemas.microsoft.com/office/drawing/2014/main" id="{0F8ED448-22A2-0194-5E68-795147CDA389}"/>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l="889" r="-1" b="-1"/>
          <a:stretch/>
        </p:blipFill>
        <p:spPr bwMode="auto">
          <a:xfrm>
            <a:off x="8917161" y="4783423"/>
            <a:ext cx="2848737" cy="16024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Mon carnet secret de lecteurs ou lectrices : une vraie pépite pour les  jeunes lecteurs en herbe! - Baz&amp;#39;art : Des films, des livres...">
            <a:extLst>
              <a:ext uri="{FF2B5EF4-FFF2-40B4-BE49-F238E27FC236}">
                <a16:creationId xmlns:a16="http://schemas.microsoft.com/office/drawing/2014/main" id="{8E537148-4160-5833-A0A8-29D8065EA2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04949" y="4402343"/>
            <a:ext cx="1369688" cy="1829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99441"/>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AC5E9-DB08-C4E5-4940-A965BD9CF4A1}"/>
            </a:ext>
          </a:extLst>
        </p:cNvPr>
        <p:cNvGrpSpPr/>
        <p:nvPr/>
      </p:nvGrpSpPr>
      <p:grpSpPr>
        <a:xfrm>
          <a:off x="0" y="0"/>
          <a:ext cx="0" cy="0"/>
          <a:chOff x="0" y="0"/>
          <a:chExt cx="0" cy="0"/>
        </a:xfrm>
      </p:grpSpPr>
      <p:grpSp>
        <p:nvGrpSpPr>
          <p:cNvPr id="4" name="Group 2">
            <a:extLst>
              <a:ext uri="{FF2B5EF4-FFF2-40B4-BE49-F238E27FC236}">
                <a16:creationId xmlns:a16="http://schemas.microsoft.com/office/drawing/2014/main" id="{BE9EC3F2-9672-1B64-6B14-4A3850A40802}"/>
              </a:ext>
            </a:extLst>
          </p:cNvPr>
          <p:cNvGrpSpPr/>
          <p:nvPr/>
        </p:nvGrpSpPr>
        <p:grpSpPr>
          <a:xfrm>
            <a:off x="73994" y="-6611557"/>
            <a:ext cx="12044012" cy="13426593"/>
            <a:chOff x="-65897" y="-38100"/>
            <a:chExt cx="5061246" cy="5892726"/>
          </a:xfrm>
        </p:grpSpPr>
        <p:sp>
          <p:nvSpPr>
            <p:cNvPr id="5" name="Freeform 3">
              <a:extLst>
                <a:ext uri="{FF2B5EF4-FFF2-40B4-BE49-F238E27FC236}">
                  <a16:creationId xmlns:a16="http://schemas.microsoft.com/office/drawing/2014/main" id="{9491D870-1DCF-12C7-4EF2-9DF9FBF1EF5A}"/>
                </a:ext>
              </a:extLst>
            </p:cNvPr>
            <p:cNvSpPr/>
            <p:nvPr/>
          </p:nvSpPr>
          <p:spPr>
            <a:xfrm>
              <a:off x="-65897" y="2978527"/>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6" name="TextBox 4">
              <a:extLst>
                <a:ext uri="{FF2B5EF4-FFF2-40B4-BE49-F238E27FC236}">
                  <a16:creationId xmlns:a16="http://schemas.microsoft.com/office/drawing/2014/main" id="{E5DA118F-DA24-E7EA-935C-0F767C303582}"/>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8" name="ZoneTexte 7">
            <a:extLst>
              <a:ext uri="{FF2B5EF4-FFF2-40B4-BE49-F238E27FC236}">
                <a16:creationId xmlns:a16="http://schemas.microsoft.com/office/drawing/2014/main" id="{48F2DC6B-3E37-893A-6191-1C0234FB9FC7}"/>
              </a:ext>
            </a:extLst>
          </p:cNvPr>
          <p:cNvSpPr txBox="1"/>
          <p:nvPr/>
        </p:nvSpPr>
        <p:spPr>
          <a:xfrm>
            <a:off x="696905" y="304800"/>
            <a:ext cx="11384177" cy="677108"/>
          </a:xfrm>
          <a:prstGeom prst="rect">
            <a:avLst/>
          </a:prstGeom>
          <a:solidFill>
            <a:schemeClr val="accent6">
              <a:lumMod val="40000"/>
              <a:lumOff val="60000"/>
            </a:schemeClr>
          </a:solidFill>
        </p:spPr>
        <p:txBody>
          <a:bodyPr wrap="square" lIns="60960" tIns="30480" rIns="60960" bIns="30480" anchor="t">
            <a:spAutoFit/>
          </a:bodyPr>
          <a:lstStyle/>
          <a:p>
            <a:pPr algn="ctr"/>
            <a:r>
              <a:rPr lang="fr-FR" sz="4000" b="1" dirty="0">
                <a:solidFill>
                  <a:schemeClr val="accent5"/>
                </a:solidFill>
                <a:latin typeface="Century Gothic"/>
              </a:rPr>
              <a:t>Finalités et axes de travail :</a:t>
            </a:r>
            <a:endParaRPr lang="fr-FR" sz="4000" dirty="0">
              <a:solidFill>
                <a:schemeClr val="accent5"/>
              </a:solidFill>
              <a:latin typeface="Century Gothic"/>
            </a:endParaRPr>
          </a:p>
        </p:txBody>
      </p:sp>
      <p:pic>
        <p:nvPicPr>
          <p:cNvPr id="10" name="Image 9">
            <a:extLst>
              <a:ext uri="{FF2B5EF4-FFF2-40B4-BE49-F238E27FC236}">
                <a16:creationId xmlns:a16="http://schemas.microsoft.com/office/drawing/2014/main" id="{68B1AC1D-F939-3B34-C1C2-7ADF5370A1A8}"/>
              </a:ext>
            </a:extLst>
          </p:cNvPr>
          <p:cNvPicPr>
            <a:picLocks noChangeAspect="1"/>
          </p:cNvPicPr>
          <p:nvPr/>
        </p:nvPicPr>
        <p:blipFill>
          <a:blip r:embed="rId2"/>
          <a:stretch>
            <a:fillRect/>
          </a:stretch>
        </p:blipFill>
        <p:spPr>
          <a:xfrm>
            <a:off x="700763" y="519874"/>
            <a:ext cx="2365822" cy="1568253"/>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Encre 1">
                <a:extLst>
                  <a:ext uri="{FF2B5EF4-FFF2-40B4-BE49-F238E27FC236}">
                    <a16:creationId xmlns:a16="http://schemas.microsoft.com/office/drawing/2014/main" id="{721226D4-625E-388D-0367-30AC713A892E}"/>
                  </a:ext>
                </a:extLst>
              </p14:cNvPr>
              <p14:cNvContentPartPr/>
              <p14:nvPr/>
            </p14:nvContentPartPr>
            <p14:xfrm>
              <a:off x="825568" y="1705452"/>
              <a:ext cx="1271160" cy="536400"/>
            </p14:xfrm>
          </p:contentPart>
        </mc:Choice>
        <mc:Fallback xmlns="">
          <p:pic>
            <p:nvPicPr>
              <p:cNvPr id="2" name="Encre 1">
                <a:extLst>
                  <a:ext uri="{FF2B5EF4-FFF2-40B4-BE49-F238E27FC236}">
                    <a16:creationId xmlns:a16="http://schemas.microsoft.com/office/drawing/2014/main" id="{721226D4-625E-388D-0367-30AC713A892E}"/>
                  </a:ext>
                </a:extLst>
              </p:cNvPr>
              <p:cNvPicPr/>
              <p:nvPr/>
            </p:nvPicPr>
            <p:blipFill>
              <a:blip r:embed="rId4"/>
              <a:stretch>
                <a:fillRect/>
              </a:stretch>
            </p:blipFill>
            <p:spPr>
              <a:xfrm>
                <a:off x="807563" y="1669476"/>
                <a:ext cx="1306810" cy="607992"/>
              </a:xfrm>
              <a:prstGeom prst="rect">
                <a:avLst/>
              </a:prstGeom>
            </p:spPr>
          </p:pic>
        </mc:Fallback>
      </mc:AlternateContent>
      <p:sp>
        <p:nvSpPr>
          <p:cNvPr id="3" name="Flèche : courbe vers le bas 2">
            <a:extLst>
              <a:ext uri="{FF2B5EF4-FFF2-40B4-BE49-F238E27FC236}">
                <a16:creationId xmlns:a16="http://schemas.microsoft.com/office/drawing/2014/main" id="{0757AD0A-7322-7379-39CE-111AE516B2FF}"/>
              </a:ext>
            </a:extLst>
          </p:cNvPr>
          <p:cNvSpPr/>
          <p:nvPr/>
        </p:nvSpPr>
        <p:spPr>
          <a:xfrm rot="20633042">
            <a:off x="2211053" y="971239"/>
            <a:ext cx="2527523" cy="536400"/>
          </a:xfrm>
          <a:prstGeom prst="curvedDownArrow">
            <a:avLst/>
          </a:prstGeom>
          <a:solidFill>
            <a:schemeClr val="accent5">
              <a:lumMod val="75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Rectangle : coins arrondis 11">
            <a:extLst>
              <a:ext uri="{FF2B5EF4-FFF2-40B4-BE49-F238E27FC236}">
                <a16:creationId xmlns:a16="http://schemas.microsoft.com/office/drawing/2014/main" id="{7F22F123-1869-1975-B0FD-BDBD6D5EE838}"/>
              </a:ext>
            </a:extLst>
          </p:cNvPr>
          <p:cNvSpPr/>
          <p:nvPr/>
        </p:nvSpPr>
        <p:spPr>
          <a:xfrm>
            <a:off x="4582476" y="1158250"/>
            <a:ext cx="4444389" cy="1083602"/>
          </a:xfrm>
          <a:prstGeom prst="roundRect">
            <a:avLst/>
          </a:prstGeom>
          <a:solidFill>
            <a:schemeClr val="accent5">
              <a:lumMod val="20000"/>
              <a:lumOff val="80000"/>
            </a:schemeClr>
          </a:solid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5"/>
                </a:solidFill>
                <a:latin typeface="ADLaM Display" panose="02010000000000000000" pitchFamily="2" charset="0"/>
                <a:ea typeface="ADLaM Display" panose="02010000000000000000" pitchFamily="2" charset="0"/>
                <a:cs typeface="ADLaM Display" panose="02010000000000000000" pitchFamily="2" charset="0"/>
              </a:rPr>
              <a:t>Le parcours de lecteur et la culture littéraire</a:t>
            </a:r>
          </a:p>
        </p:txBody>
      </p:sp>
      <p:pic>
        <p:nvPicPr>
          <p:cNvPr id="26" name="Picture 2" descr="En manchette - Bibliothèque municipale de Casselman">
            <a:extLst>
              <a:ext uri="{FF2B5EF4-FFF2-40B4-BE49-F238E27FC236}">
                <a16:creationId xmlns:a16="http://schemas.microsoft.com/office/drawing/2014/main" id="{4627A0DE-C60D-16BC-9004-CA377F76E5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6664" y="1088540"/>
            <a:ext cx="2353704" cy="3362437"/>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11">
            <a:extLst>
              <a:ext uri="{FF2B5EF4-FFF2-40B4-BE49-F238E27FC236}">
                <a16:creationId xmlns:a16="http://schemas.microsoft.com/office/drawing/2014/main" id="{5350A663-FC6A-DD74-4E0B-72550807DD33}"/>
              </a:ext>
            </a:extLst>
          </p:cNvPr>
          <p:cNvSpPr/>
          <p:nvPr/>
        </p:nvSpPr>
        <p:spPr>
          <a:xfrm>
            <a:off x="2186268" y="2414307"/>
            <a:ext cx="6054483" cy="3923819"/>
          </a:xfrm>
          <a:custGeom>
            <a:avLst/>
            <a:gdLst/>
            <a:ahLst/>
            <a:cxnLst/>
            <a:rect l="l" t="t" r="r" b="b"/>
            <a:pathLst>
              <a:path w="4094226" h="4114800">
                <a:moveTo>
                  <a:pt x="0" y="0"/>
                </a:moveTo>
                <a:lnTo>
                  <a:pt x="4094226" y="0"/>
                </a:lnTo>
                <a:lnTo>
                  <a:pt x="409422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3" name="ZoneTexte 12">
            <a:extLst>
              <a:ext uri="{FF2B5EF4-FFF2-40B4-BE49-F238E27FC236}">
                <a16:creationId xmlns:a16="http://schemas.microsoft.com/office/drawing/2014/main" id="{B0FEDDE2-80AC-6723-7DD6-2FDC70AD5001}"/>
              </a:ext>
            </a:extLst>
          </p:cNvPr>
          <p:cNvSpPr txBox="1"/>
          <p:nvPr/>
        </p:nvSpPr>
        <p:spPr>
          <a:xfrm>
            <a:off x="2601335" y="2782669"/>
            <a:ext cx="1694986" cy="1292662"/>
          </a:xfrm>
          <a:prstGeom prst="rect">
            <a:avLst/>
          </a:prstGeom>
          <a:noFill/>
        </p:spPr>
        <p:txBody>
          <a:bodyPr wrap="square" rtlCol="0">
            <a:spAutoFit/>
          </a:bodyPr>
          <a:lstStyle/>
          <a:p>
            <a:pPr algn="ctr"/>
            <a:r>
              <a:rPr lang="fr-FR" sz="2000" b="1" dirty="0"/>
              <a:t>Personnages types  (archétypes)</a:t>
            </a:r>
          </a:p>
          <a:p>
            <a:endParaRPr lang="fr-FR" dirty="0"/>
          </a:p>
        </p:txBody>
      </p:sp>
      <p:sp>
        <p:nvSpPr>
          <p:cNvPr id="24" name="ZoneTexte 23">
            <a:extLst>
              <a:ext uri="{FF2B5EF4-FFF2-40B4-BE49-F238E27FC236}">
                <a16:creationId xmlns:a16="http://schemas.microsoft.com/office/drawing/2014/main" id="{0EF7391E-1C02-8C30-DFCE-E077E2914A13}"/>
              </a:ext>
            </a:extLst>
          </p:cNvPr>
          <p:cNvSpPr txBox="1"/>
          <p:nvPr/>
        </p:nvSpPr>
        <p:spPr>
          <a:xfrm>
            <a:off x="5700479" y="2851579"/>
            <a:ext cx="1906858" cy="707886"/>
          </a:xfrm>
          <a:prstGeom prst="rect">
            <a:avLst/>
          </a:prstGeom>
          <a:noFill/>
        </p:spPr>
        <p:txBody>
          <a:bodyPr wrap="square" rtlCol="0">
            <a:spAutoFit/>
          </a:bodyPr>
          <a:lstStyle/>
          <a:p>
            <a:r>
              <a:rPr lang="fr-FR" sz="2000" b="1" dirty="0"/>
              <a:t>Goût et préférences</a:t>
            </a:r>
          </a:p>
        </p:txBody>
      </p:sp>
      <p:sp>
        <p:nvSpPr>
          <p:cNvPr id="29" name="ZoneTexte 28">
            <a:extLst>
              <a:ext uri="{FF2B5EF4-FFF2-40B4-BE49-F238E27FC236}">
                <a16:creationId xmlns:a16="http://schemas.microsoft.com/office/drawing/2014/main" id="{CA2C39AB-1196-CEDA-9280-5C2A84D6EF6B}"/>
              </a:ext>
            </a:extLst>
          </p:cNvPr>
          <p:cNvSpPr txBox="1"/>
          <p:nvPr/>
        </p:nvSpPr>
        <p:spPr>
          <a:xfrm>
            <a:off x="5605694" y="4991864"/>
            <a:ext cx="2096429" cy="707886"/>
          </a:xfrm>
          <a:prstGeom prst="rect">
            <a:avLst/>
          </a:prstGeom>
          <a:noFill/>
        </p:spPr>
        <p:txBody>
          <a:bodyPr wrap="square" rtlCol="0">
            <a:spAutoFit/>
          </a:bodyPr>
          <a:lstStyle/>
          <a:p>
            <a:pPr algn="ctr"/>
            <a:r>
              <a:rPr lang="fr-FR" sz="2000" b="1" dirty="0"/>
              <a:t>Choix personnels</a:t>
            </a:r>
          </a:p>
        </p:txBody>
      </p:sp>
      <p:sp>
        <p:nvSpPr>
          <p:cNvPr id="30" name="ZoneTexte 29">
            <a:extLst>
              <a:ext uri="{FF2B5EF4-FFF2-40B4-BE49-F238E27FC236}">
                <a16:creationId xmlns:a16="http://schemas.microsoft.com/office/drawing/2014/main" id="{BFA99190-B2EB-F609-1CF5-1E417D93C517}"/>
              </a:ext>
            </a:extLst>
          </p:cNvPr>
          <p:cNvSpPr txBox="1"/>
          <p:nvPr/>
        </p:nvSpPr>
        <p:spPr>
          <a:xfrm>
            <a:off x="2319455" y="5106031"/>
            <a:ext cx="2096429" cy="707886"/>
          </a:xfrm>
          <a:prstGeom prst="rect">
            <a:avLst/>
          </a:prstGeom>
          <a:noFill/>
        </p:spPr>
        <p:txBody>
          <a:bodyPr wrap="square" rtlCol="0">
            <a:spAutoFit/>
          </a:bodyPr>
          <a:lstStyle/>
          <a:p>
            <a:pPr algn="ctr"/>
            <a:r>
              <a:rPr lang="fr-FR" sz="2000" b="1" dirty="0"/>
              <a:t>Mise en réseaux (liens)</a:t>
            </a:r>
          </a:p>
        </p:txBody>
      </p:sp>
    </p:spTree>
    <p:extLst>
      <p:ext uri="{BB962C8B-B14F-4D97-AF65-F5344CB8AC3E}">
        <p14:creationId xmlns:p14="http://schemas.microsoft.com/office/powerpoint/2010/main" val="2012861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B154D-C776-ACDF-7F51-B5F7562AC928}"/>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5626CED0-E686-7939-0EFC-92253A534FD1}"/>
              </a:ext>
            </a:extLst>
          </p:cNvPr>
          <p:cNvGrpSpPr/>
          <p:nvPr/>
        </p:nvGrpSpPr>
        <p:grpSpPr>
          <a:xfrm>
            <a:off x="-360713" y="-612411"/>
            <a:ext cx="12340995" cy="7470411"/>
            <a:chOff x="0" y="-38100"/>
            <a:chExt cx="5189918" cy="3281315"/>
          </a:xfrm>
        </p:grpSpPr>
        <p:sp>
          <p:nvSpPr>
            <p:cNvPr id="5" name="Freeform 4">
              <a:extLst>
                <a:ext uri="{FF2B5EF4-FFF2-40B4-BE49-F238E27FC236}">
                  <a16:creationId xmlns:a16="http://schemas.microsoft.com/office/drawing/2014/main" id="{1007F4A2-C0B8-36D4-5E7F-40E4638156EE}"/>
                </a:ext>
              </a:extLst>
            </p:cNvPr>
            <p:cNvSpPr/>
            <p:nvPr/>
          </p:nvSpPr>
          <p:spPr>
            <a:xfrm>
              <a:off x="194569" y="367116"/>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dirty="0"/>
            </a:p>
          </p:txBody>
        </p:sp>
        <p:sp>
          <p:nvSpPr>
            <p:cNvPr id="9" name="TextBox 5">
              <a:extLst>
                <a:ext uri="{FF2B5EF4-FFF2-40B4-BE49-F238E27FC236}">
                  <a16:creationId xmlns:a16="http://schemas.microsoft.com/office/drawing/2014/main" id="{EC32D1C1-00DC-48F3-0A6F-17C30003B966}"/>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pic>
        <p:nvPicPr>
          <p:cNvPr id="13" name="Picture 7" descr="Une image contenant Caractère coloré, Graphique, capture d’écran, ligne&#10;&#10;Le contenu généré par l’IA peut être incorrect.">
            <a:extLst>
              <a:ext uri="{FF2B5EF4-FFF2-40B4-BE49-F238E27FC236}">
                <a16:creationId xmlns:a16="http://schemas.microsoft.com/office/drawing/2014/main" id="{9F9844B6-5938-8B29-4775-D86F7191775C}"/>
              </a:ext>
            </a:extLst>
          </p:cNvPr>
          <p:cNvPicPr>
            <a:picLocks noChangeAspect="1"/>
          </p:cNvPicPr>
          <p:nvPr/>
        </p:nvPicPr>
        <p:blipFill>
          <a:blip r:embed="rId2"/>
          <a:srcRect/>
          <a:stretch>
            <a:fillRect/>
          </a:stretch>
        </p:blipFill>
        <p:spPr>
          <a:xfrm rot="7724840">
            <a:off x="3699498" y="4519337"/>
            <a:ext cx="1291071" cy="342079"/>
          </a:xfrm>
          <a:prstGeom prst="rect">
            <a:avLst/>
          </a:prstGeom>
        </p:spPr>
      </p:pic>
      <p:pic>
        <p:nvPicPr>
          <p:cNvPr id="6" name="Image 5">
            <a:extLst>
              <a:ext uri="{FF2B5EF4-FFF2-40B4-BE49-F238E27FC236}">
                <a16:creationId xmlns:a16="http://schemas.microsoft.com/office/drawing/2014/main" id="{CC6FB536-9D11-3BE4-993E-244E827BD38F}"/>
              </a:ext>
            </a:extLst>
          </p:cNvPr>
          <p:cNvPicPr>
            <a:picLocks noChangeAspect="1"/>
          </p:cNvPicPr>
          <p:nvPr/>
        </p:nvPicPr>
        <p:blipFill>
          <a:blip r:embed="rId3"/>
          <a:stretch>
            <a:fillRect/>
          </a:stretch>
        </p:blipFill>
        <p:spPr>
          <a:xfrm>
            <a:off x="4750164" y="2380522"/>
            <a:ext cx="3043748" cy="2706387"/>
          </a:xfrm>
          <a:prstGeom prst="rect">
            <a:avLst/>
          </a:prstGeom>
        </p:spPr>
      </p:pic>
      <p:pic>
        <p:nvPicPr>
          <p:cNvPr id="8" name="Image 7" descr="Une image contenant clipart&#10;&#10;Le contenu généré par l’IA peut être incorrect.">
            <a:extLst>
              <a:ext uri="{FF2B5EF4-FFF2-40B4-BE49-F238E27FC236}">
                <a16:creationId xmlns:a16="http://schemas.microsoft.com/office/drawing/2014/main" id="{36BC012C-26E9-A744-4DC4-78F386C83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6077" y="651524"/>
            <a:ext cx="2818666" cy="2818666"/>
          </a:xfrm>
          <a:prstGeom prst="rect">
            <a:avLst/>
          </a:prstGeom>
        </p:spPr>
      </p:pic>
      <p:pic>
        <p:nvPicPr>
          <p:cNvPr id="12" name="Image 11" descr="Une image contenant clipart&#10;&#10;Le contenu généré par l’IA peut être incorrect.">
            <a:extLst>
              <a:ext uri="{FF2B5EF4-FFF2-40B4-BE49-F238E27FC236}">
                <a16:creationId xmlns:a16="http://schemas.microsoft.com/office/drawing/2014/main" id="{F55BBFCA-44AF-7680-43FE-E1DCAA1BF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333" y="3584062"/>
            <a:ext cx="2818666" cy="2818666"/>
          </a:xfrm>
          <a:prstGeom prst="rect">
            <a:avLst/>
          </a:prstGeom>
        </p:spPr>
      </p:pic>
      <p:pic>
        <p:nvPicPr>
          <p:cNvPr id="14" name="Image 13" descr="Une image contenant clipart&#10;&#10;Le contenu généré par l’IA peut être incorrect.">
            <a:extLst>
              <a:ext uri="{FF2B5EF4-FFF2-40B4-BE49-F238E27FC236}">
                <a16:creationId xmlns:a16="http://schemas.microsoft.com/office/drawing/2014/main" id="{207A6006-5FEA-CD55-7441-9E27E151F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21" y="589137"/>
            <a:ext cx="2818666" cy="2818666"/>
          </a:xfrm>
          <a:prstGeom prst="rect">
            <a:avLst/>
          </a:prstGeom>
        </p:spPr>
      </p:pic>
      <p:pic>
        <p:nvPicPr>
          <p:cNvPr id="15" name="Image 14" descr="Une image contenant clipart&#10;&#10;Le contenu généré par l’IA peut être incorrect.">
            <a:extLst>
              <a:ext uri="{FF2B5EF4-FFF2-40B4-BE49-F238E27FC236}">
                <a16:creationId xmlns:a16="http://schemas.microsoft.com/office/drawing/2014/main" id="{65969265-AABC-446B-6FFF-F31D909CD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5039" y="3733715"/>
            <a:ext cx="2818666" cy="2818666"/>
          </a:xfrm>
          <a:prstGeom prst="rect">
            <a:avLst/>
          </a:prstGeom>
        </p:spPr>
      </p:pic>
      <p:pic>
        <p:nvPicPr>
          <p:cNvPr id="16" name="Picture 7" descr="Une image contenant Caractère coloré, Graphique, capture d’écran, ligne&#10;&#10;Le contenu généré par l’IA peut être incorrect.">
            <a:extLst>
              <a:ext uri="{FF2B5EF4-FFF2-40B4-BE49-F238E27FC236}">
                <a16:creationId xmlns:a16="http://schemas.microsoft.com/office/drawing/2014/main" id="{4E11EC26-9B3C-CDE9-946D-FEEBFE039606}"/>
              </a:ext>
            </a:extLst>
          </p:cNvPr>
          <p:cNvPicPr>
            <a:picLocks noChangeAspect="1"/>
          </p:cNvPicPr>
          <p:nvPr/>
        </p:nvPicPr>
        <p:blipFill>
          <a:blip r:embed="rId2"/>
          <a:srcRect/>
          <a:stretch>
            <a:fillRect/>
          </a:stretch>
        </p:blipFill>
        <p:spPr>
          <a:xfrm rot="13377753">
            <a:off x="3515659" y="2723924"/>
            <a:ext cx="1291071" cy="342079"/>
          </a:xfrm>
          <a:prstGeom prst="rect">
            <a:avLst/>
          </a:prstGeom>
        </p:spPr>
      </p:pic>
      <p:pic>
        <p:nvPicPr>
          <p:cNvPr id="17" name="Picture 7" descr="Une image contenant Caractère coloré, Graphique, capture d’écran, ligne&#10;&#10;Le contenu généré par l’IA peut être incorrect.">
            <a:extLst>
              <a:ext uri="{FF2B5EF4-FFF2-40B4-BE49-F238E27FC236}">
                <a16:creationId xmlns:a16="http://schemas.microsoft.com/office/drawing/2014/main" id="{0324E296-7A2B-41FE-2DDC-DD2E15A640EE}"/>
              </a:ext>
            </a:extLst>
          </p:cNvPr>
          <p:cNvPicPr>
            <a:picLocks noChangeAspect="1"/>
          </p:cNvPicPr>
          <p:nvPr/>
        </p:nvPicPr>
        <p:blipFill>
          <a:blip r:embed="rId2"/>
          <a:srcRect/>
          <a:stretch>
            <a:fillRect/>
          </a:stretch>
        </p:blipFill>
        <p:spPr>
          <a:xfrm rot="2088228">
            <a:off x="7663940" y="4672063"/>
            <a:ext cx="1291071" cy="342079"/>
          </a:xfrm>
          <a:prstGeom prst="rect">
            <a:avLst/>
          </a:prstGeom>
        </p:spPr>
      </p:pic>
      <p:pic>
        <p:nvPicPr>
          <p:cNvPr id="18" name="Picture 7" descr="Une image contenant Caractère coloré, Graphique, capture d’écran, ligne&#10;&#10;Le contenu généré par l’IA peut être incorrect.">
            <a:extLst>
              <a:ext uri="{FF2B5EF4-FFF2-40B4-BE49-F238E27FC236}">
                <a16:creationId xmlns:a16="http://schemas.microsoft.com/office/drawing/2014/main" id="{E284BA1A-80CB-E4BA-080F-9EC38C46011F}"/>
              </a:ext>
            </a:extLst>
          </p:cNvPr>
          <p:cNvPicPr>
            <a:picLocks noChangeAspect="1"/>
          </p:cNvPicPr>
          <p:nvPr/>
        </p:nvPicPr>
        <p:blipFill>
          <a:blip r:embed="rId2"/>
          <a:srcRect/>
          <a:stretch>
            <a:fillRect/>
          </a:stretch>
        </p:blipFill>
        <p:spPr>
          <a:xfrm rot="19447628">
            <a:off x="7611037" y="3193210"/>
            <a:ext cx="1291071" cy="342079"/>
          </a:xfrm>
          <a:prstGeom prst="rect">
            <a:avLst/>
          </a:prstGeom>
        </p:spPr>
      </p:pic>
      <p:sp>
        <p:nvSpPr>
          <p:cNvPr id="19" name="ZoneTexte 18">
            <a:extLst>
              <a:ext uri="{FF2B5EF4-FFF2-40B4-BE49-F238E27FC236}">
                <a16:creationId xmlns:a16="http://schemas.microsoft.com/office/drawing/2014/main" id="{32D686E7-2081-24AA-DF59-FA58ADE6838D}"/>
              </a:ext>
            </a:extLst>
          </p:cNvPr>
          <p:cNvSpPr txBox="1"/>
          <p:nvPr/>
        </p:nvSpPr>
        <p:spPr>
          <a:xfrm rot="21067988">
            <a:off x="1623844" y="1808111"/>
            <a:ext cx="1683285" cy="830997"/>
          </a:xfrm>
          <a:prstGeom prst="rect">
            <a:avLst/>
          </a:prstGeom>
          <a:noFill/>
        </p:spPr>
        <p:txBody>
          <a:bodyPr wrap="square" lIns="91440" tIns="45720" rIns="91440" bIns="45720" rtlCol="0" anchor="t">
            <a:spAutoFit/>
          </a:bodyPr>
          <a:lstStyle/>
          <a:p>
            <a:pPr algn="ctr"/>
            <a:r>
              <a:rPr lang="fr-FR" sz="2400" b="1" dirty="0">
                <a:latin typeface="Century Gothic"/>
              </a:rPr>
              <a:t>L’écriture</a:t>
            </a:r>
          </a:p>
          <a:p>
            <a:pPr algn="ctr"/>
            <a:r>
              <a:rPr lang="fr-FR" sz="2400" b="1" dirty="0">
                <a:latin typeface="Century Gothic"/>
              </a:rPr>
              <a:t>cursive</a:t>
            </a:r>
            <a:endParaRPr lang="fr-FR" sz="2400" b="1" dirty="0">
              <a:latin typeface="Century Gothic" panose="020B0502020202020204" pitchFamily="34" charset="0"/>
            </a:endParaRPr>
          </a:p>
        </p:txBody>
      </p:sp>
      <p:sp>
        <p:nvSpPr>
          <p:cNvPr id="20" name="ZoneTexte 19">
            <a:extLst>
              <a:ext uri="{FF2B5EF4-FFF2-40B4-BE49-F238E27FC236}">
                <a16:creationId xmlns:a16="http://schemas.microsoft.com/office/drawing/2014/main" id="{0E659303-95C6-1CB0-7A68-2A5E2BDD61EA}"/>
              </a:ext>
            </a:extLst>
          </p:cNvPr>
          <p:cNvSpPr txBox="1"/>
          <p:nvPr/>
        </p:nvSpPr>
        <p:spPr>
          <a:xfrm rot="21067988">
            <a:off x="1779465" y="4553700"/>
            <a:ext cx="1883774" cy="1200329"/>
          </a:xfrm>
          <a:prstGeom prst="rect">
            <a:avLst/>
          </a:prstGeom>
          <a:noFill/>
        </p:spPr>
        <p:txBody>
          <a:bodyPr wrap="square" lIns="91440" tIns="45720" rIns="91440" bIns="45720" rtlCol="0" anchor="t">
            <a:spAutoFit/>
          </a:bodyPr>
          <a:lstStyle/>
          <a:p>
            <a:pPr algn="ctr"/>
            <a:r>
              <a:rPr lang="fr-FR" sz="2400" b="1" dirty="0">
                <a:latin typeface="Century Gothic"/>
              </a:rPr>
              <a:t>La production d’écrits</a:t>
            </a:r>
            <a:endParaRPr lang="fr-FR" sz="2400" b="1" dirty="0">
              <a:latin typeface="Century Gothic" panose="020B0502020202020204" pitchFamily="34" charset="0"/>
            </a:endParaRPr>
          </a:p>
        </p:txBody>
      </p:sp>
      <p:sp>
        <p:nvSpPr>
          <p:cNvPr id="21" name="ZoneTexte 20">
            <a:extLst>
              <a:ext uri="{FF2B5EF4-FFF2-40B4-BE49-F238E27FC236}">
                <a16:creationId xmlns:a16="http://schemas.microsoft.com/office/drawing/2014/main" id="{86063200-3FF8-6DDF-D2C3-FBDDFCF0778F}"/>
              </a:ext>
            </a:extLst>
          </p:cNvPr>
          <p:cNvSpPr txBox="1"/>
          <p:nvPr/>
        </p:nvSpPr>
        <p:spPr>
          <a:xfrm rot="21067988">
            <a:off x="9656595" y="4954293"/>
            <a:ext cx="1683285" cy="461665"/>
          </a:xfrm>
          <a:prstGeom prst="rect">
            <a:avLst/>
          </a:prstGeom>
          <a:noFill/>
        </p:spPr>
        <p:txBody>
          <a:bodyPr wrap="square" lIns="91440" tIns="45720" rIns="91440" bIns="45720" rtlCol="0" anchor="t">
            <a:spAutoFit/>
          </a:bodyPr>
          <a:lstStyle/>
          <a:p>
            <a:pPr algn="ctr"/>
            <a:r>
              <a:rPr lang="fr-FR" sz="2400" b="1" dirty="0">
                <a:latin typeface="Century Gothic"/>
              </a:rPr>
              <a:t>La copie</a:t>
            </a:r>
            <a:endParaRPr lang="fr-FR" sz="2400" b="1" dirty="0">
              <a:latin typeface="Century Gothic" panose="020B0502020202020204" pitchFamily="34" charset="0"/>
            </a:endParaRPr>
          </a:p>
        </p:txBody>
      </p:sp>
      <p:sp>
        <p:nvSpPr>
          <p:cNvPr id="22" name="ZoneTexte 21">
            <a:extLst>
              <a:ext uri="{FF2B5EF4-FFF2-40B4-BE49-F238E27FC236}">
                <a16:creationId xmlns:a16="http://schemas.microsoft.com/office/drawing/2014/main" id="{1C9CEEA2-2DA1-F5A3-1310-DEB0D6304F50}"/>
              </a:ext>
            </a:extLst>
          </p:cNvPr>
          <p:cNvSpPr txBox="1"/>
          <p:nvPr/>
        </p:nvSpPr>
        <p:spPr>
          <a:xfrm rot="21067988">
            <a:off x="9484639" y="1830024"/>
            <a:ext cx="1683285" cy="461665"/>
          </a:xfrm>
          <a:prstGeom prst="rect">
            <a:avLst/>
          </a:prstGeom>
          <a:noFill/>
        </p:spPr>
        <p:txBody>
          <a:bodyPr wrap="square" lIns="91440" tIns="45720" rIns="91440" bIns="45720" rtlCol="0" anchor="t">
            <a:spAutoFit/>
          </a:bodyPr>
          <a:lstStyle/>
          <a:p>
            <a:pPr algn="ctr"/>
            <a:r>
              <a:rPr lang="fr-FR" sz="2400" b="1" dirty="0">
                <a:latin typeface="Century Gothic"/>
              </a:rPr>
              <a:t>La dictée</a:t>
            </a:r>
            <a:endParaRPr lang="fr-FR" sz="2400" b="1" dirty="0">
              <a:latin typeface="Century Gothic" panose="020B0502020202020204" pitchFamily="34" charset="0"/>
            </a:endParaRPr>
          </a:p>
        </p:txBody>
      </p:sp>
      <p:sp>
        <p:nvSpPr>
          <p:cNvPr id="23" name="Rectangle 22">
            <a:extLst>
              <a:ext uri="{FF2B5EF4-FFF2-40B4-BE49-F238E27FC236}">
                <a16:creationId xmlns:a16="http://schemas.microsoft.com/office/drawing/2014/main" id="{0AB8D9F8-BFDB-C093-78E4-85AA7CF44C5E}"/>
              </a:ext>
            </a:extLst>
          </p:cNvPr>
          <p:cNvSpPr/>
          <p:nvPr/>
        </p:nvSpPr>
        <p:spPr>
          <a:xfrm>
            <a:off x="3592447" y="891895"/>
            <a:ext cx="2317699" cy="588286"/>
          </a:xfrm>
          <a:prstGeom prst="rect">
            <a:avLst/>
          </a:prstGeom>
          <a:solidFill>
            <a:srgbClr val="FFC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C00000"/>
                </a:solidFill>
              </a:rPr>
              <a:t>Apprendre à écrire en écriture cursive</a:t>
            </a:r>
          </a:p>
        </p:txBody>
      </p:sp>
      <p:sp>
        <p:nvSpPr>
          <p:cNvPr id="24" name="Rectangle 23">
            <a:extLst>
              <a:ext uri="{FF2B5EF4-FFF2-40B4-BE49-F238E27FC236}">
                <a16:creationId xmlns:a16="http://schemas.microsoft.com/office/drawing/2014/main" id="{1662C26E-BA29-54AD-F686-9C22DA276E77}"/>
              </a:ext>
            </a:extLst>
          </p:cNvPr>
          <p:cNvSpPr/>
          <p:nvPr/>
        </p:nvSpPr>
        <p:spPr>
          <a:xfrm>
            <a:off x="7045379" y="5565682"/>
            <a:ext cx="2674140" cy="588286"/>
          </a:xfrm>
          <a:prstGeom prst="rect">
            <a:avLst/>
          </a:prstGeom>
          <a:solidFill>
            <a:srgbClr val="FFC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C00000"/>
                </a:solidFill>
              </a:rPr>
              <a:t>Copier et acquérir des stratégies de copie</a:t>
            </a:r>
          </a:p>
        </p:txBody>
      </p:sp>
      <p:sp>
        <p:nvSpPr>
          <p:cNvPr id="25" name="Rectangle 24">
            <a:extLst>
              <a:ext uri="{FF2B5EF4-FFF2-40B4-BE49-F238E27FC236}">
                <a16:creationId xmlns:a16="http://schemas.microsoft.com/office/drawing/2014/main" id="{FF405CF3-A634-A78D-4C6E-858F8A873D51}"/>
              </a:ext>
            </a:extLst>
          </p:cNvPr>
          <p:cNvSpPr/>
          <p:nvPr/>
        </p:nvSpPr>
        <p:spPr>
          <a:xfrm>
            <a:off x="3551209" y="5477149"/>
            <a:ext cx="2350926" cy="588286"/>
          </a:xfrm>
          <a:prstGeom prst="rect">
            <a:avLst/>
          </a:prstGeom>
          <a:solidFill>
            <a:srgbClr val="FFC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C00000"/>
                </a:solidFill>
              </a:rPr>
              <a:t> Produire des écrits</a:t>
            </a:r>
          </a:p>
        </p:txBody>
      </p:sp>
      <p:sp>
        <p:nvSpPr>
          <p:cNvPr id="26" name="Rectangle 25">
            <a:extLst>
              <a:ext uri="{FF2B5EF4-FFF2-40B4-BE49-F238E27FC236}">
                <a16:creationId xmlns:a16="http://schemas.microsoft.com/office/drawing/2014/main" id="{200BF945-0F11-A5E7-ABD4-EADA3A943B22}"/>
              </a:ext>
            </a:extLst>
          </p:cNvPr>
          <p:cNvSpPr/>
          <p:nvPr/>
        </p:nvSpPr>
        <p:spPr>
          <a:xfrm>
            <a:off x="6762311" y="1136299"/>
            <a:ext cx="2674140" cy="588286"/>
          </a:xfrm>
          <a:prstGeom prst="rect">
            <a:avLst/>
          </a:prstGeom>
          <a:solidFill>
            <a:srgbClr val="FFC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C00000"/>
                </a:solidFill>
              </a:rPr>
              <a:t>Encoder puis écrire sous dictée</a:t>
            </a:r>
          </a:p>
        </p:txBody>
      </p:sp>
      <p:sp>
        <p:nvSpPr>
          <p:cNvPr id="27" name="Rectangle 26">
            <a:extLst>
              <a:ext uri="{FF2B5EF4-FFF2-40B4-BE49-F238E27FC236}">
                <a16:creationId xmlns:a16="http://schemas.microsoft.com/office/drawing/2014/main" id="{8F4BAC5D-B4C9-E0B8-7120-4C4147A3BAFD}"/>
              </a:ext>
            </a:extLst>
          </p:cNvPr>
          <p:cNvSpPr/>
          <p:nvPr/>
        </p:nvSpPr>
        <p:spPr>
          <a:xfrm>
            <a:off x="3209087" y="81495"/>
            <a:ext cx="6174195" cy="526591"/>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fr-FR" b="1" dirty="0">
                <a:ln w="0"/>
                <a:solidFill>
                  <a:schemeClr val="tx1"/>
                </a:solidFill>
                <a:effectLst>
                  <a:outerShdw blurRad="38100" dist="19050" dir="2700000" algn="tl" rotWithShape="0">
                    <a:schemeClr val="dk1">
                      <a:alpha val="40000"/>
                    </a:schemeClr>
                  </a:outerShdw>
                </a:effectLst>
              </a:rPr>
              <a:t>2</a:t>
            </a:r>
            <a:r>
              <a:rPr lang="fr-FR" b="1" baseline="30000" dirty="0">
                <a:ln w="0"/>
                <a:solidFill>
                  <a:schemeClr val="tx1"/>
                </a:solidFill>
                <a:effectLst>
                  <a:outerShdw blurRad="38100" dist="19050" dir="2700000" algn="tl" rotWithShape="0">
                    <a:schemeClr val="dk1">
                      <a:alpha val="40000"/>
                    </a:schemeClr>
                  </a:outerShdw>
                </a:effectLst>
              </a:rPr>
              <a:t>ème</a:t>
            </a:r>
            <a:r>
              <a:rPr lang="fr-FR" b="1" dirty="0">
                <a:ln w="0"/>
                <a:solidFill>
                  <a:schemeClr val="tx1"/>
                </a:solidFill>
                <a:effectLst>
                  <a:outerShdw blurRad="38100" dist="19050" dir="2700000" algn="tl" rotWithShape="0">
                    <a:schemeClr val="dk1">
                      <a:alpha val="40000"/>
                    </a:schemeClr>
                  </a:outerShdw>
                </a:effectLst>
              </a:rPr>
              <a:t> sous-domaine : </a:t>
            </a:r>
            <a:r>
              <a:rPr lang="fr-FR" sz="3200" b="1" dirty="0">
                <a:ln w="0"/>
                <a:solidFill>
                  <a:schemeClr val="tx1"/>
                </a:solidFill>
                <a:effectLst>
                  <a:outerShdw blurRad="38100" dist="19050" dir="2700000" algn="tl" rotWithShape="0">
                    <a:schemeClr val="dk1">
                      <a:alpha val="40000"/>
                    </a:schemeClr>
                  </a:outerShdw>
                </a:effectLst>
              </a:rPr>
              <a:t>L’ECRITURE</a:t>
            </a:r>
            <a:endParaRPr lang="fr-FR" b="1" dirty="0">
              <a:ln w="0"/>
              <a:solidFill>
                <a:schemeClr val="tx1"/>
              </a:solidFill>
              <a:effectLst>
                <a:outerShdw blurRad="38100" dist="19050" dir="2700000" algn="tl" rotWithShape="0">
                  <a:schemeClr val="dk1">
                    <a:alpha val="40000"/>
                  </a:schemeClr>
                </a:outerShdw>
              </a:effectLst>
            </a:endParaRPr>
          </a:p>
        </p:txBody>
      </p:sp>
      <p:sp>
        <p:nvSpPr>
          <p:cNvPr id="3" name="ZoneTexte 2">
            <a:extLst>
              <a:ext uri="{FF2B5EF4-FFF2-40B4-BE49-F238E27FC236}">
                <a16:creationId xmlns:a16="http://schemas.microsoft.com/office/drawing/2014/main" id="{1271720D-476B-E065-894A-5FCC09AE183B}"/>
              </a:ext>
            </a:extLst>
          </p:cNvPr>
          <p:cNvSpPr txBox="1"/>
          <p:nvPr/>
        </p:nvSpPr>
        <p:spPr>
          <a:xfrm>
            <a:off x="4816789" y="3091789"/>
            <a:ext cx="1479395" cy="393269"/>
          </a:xfrm>
          <a:prstGeom prst="rect">
            <a:avLst/>
          </a:prstGeom>
          <a:noFill/>
          <a:ln w="57150">
            <a:solidFill>
              <a:srgbClr val="00B050"/>
            </a:solidFill>
          </a:ln>
        </p:spPr>
        <p:txBody>
          <a:bodyPr wrap="square" rtlCol="0">
            <a:spAutoFit/>
          </a:bodyPr>
          <a:lstStyle/>
          <a:p>
            <a:endParaRPr lang="fr-FR" dirty="0"/>
          </a:p>
        </p:txBody>
      </p:sp>
    </p:spTree>
    <p:extLst>
      <p:ext uri="{BB962C8B-B14F-4D97-AF65-F5344CB8AC3E}">
        <p14:creationId xmlns:p14="http://schemas.microsoft.com/office/powerpoint/2010/main" val="2676304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 y="138043"/>
            <a:ext cx="11887200" cy="6604000"/>
            <a:chOff x="0" y="0"/>
            <a:chExt cx="4995349" cy="2876099"/>
          </a:xfrm>
        </p:grpSpPr>
        <p:sp>
          <p:nvSpPr>
            <p:cNvPr id="3" name="Freeform 3"/>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4" name="TextBox 4"/>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Freeform 5"/>
          <p:cNvSpPr/>
          <p:nvPr/>
        </p:nvSpPr>
        <p:spPr>
          <a:xfrm rot="-122383">
            <a:off x="741358" y="2142401"/>
            <a:ext cx="4356151" cy="3199447"/>
          </a:xfrm>
          <a:custGeom>
            <a:avLst/>
            <a:gdLst/>
            <a:ahLst/>
            <a:cxnLst/>
            <a:rect l="l" t="t" r="r" b="b"/>
            <a:pathLst>
              <a:path w="6534226" h="4799170">
                <a:moveTo>
                  <a:pt x="0" y="0"/>
                </a:moveTo>
                <a:lnTo>
                  <a:pt x="6534226" y="0"/>
                </a:lnTo>
                <a:lnTo>
                  <a:pt x="6534226" y="4799170"/>
                </a:lnTo>
                <a:lnTo>
                  <a:pt x="0" y="4799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sz="1200"/>
          </a:p>
        </p:txBody>
      </p:sp>
      <p:sp>
        <p:nvSpPr>
          <p:cNvPr id="6" name="TextBox 6"/>
          <p:cNvSpPr txBox="1"/>
          <p:nvPr/>
        </p:nvSpPr>
        <p:spPr>
          <a:xfrm>
            <a:off x="685800" y="670305"/>
            <a:ext cx="5545274" cy="705321"/>
          </a:xfrm>
          <a:prstGeom prst="rect">
            <a:avLst/>
          </a:prstGeom>
        </p:spPr>
        <p:txBody>
          <a:bodyPr lIns="0" tIns="0" rIns="0" bIns="0" rtlCol="0" anchor="t">
            <a:spAutoFit/>
          </a:bodyPr>
          <a:lstStyle/>
          <a:p>
            <a:pPr>
              <a:lnSpc>
                <a:spcPts val="5494"/>
              </a:lnSpc>
            </a:pPr>
            <a:r>
              <a:rPr lang="en-US" sz="5334" b="1">
                <a:solidFill>
                  <a:srgbClr val="004AAD"/>
                </a:solidFill>
                <a:latin typeface="Cocomat Pro Bold"/>
                <a:ea typeface="Cocomat Pro Bold"/>
                <a:cs typeface="Cocomat Pro Bold"/>
                <a:sym typeface="Cocomat Pro Bold"/>
              </a:rPr>
              <a:t>Sommaire</a:t>
            </a:r>
          </a:p>
        </p:txBody>
      </p:sp>
      <p:sp>
        <p:nvSpPr>
          <p:cNvPr id="7" name="TextBox 7"/>
          <p:cNvSpPr txBox="1"/>
          <p:nvPr/>
        </p:nvSpPr>
        <p:spPr>
          <a:xfrm>
            <a:off x="5887099" y="782229"/>
            <a:ext cx="687950" cy="423193"/>
          </a:xfrm>
          <a:prstGeom prst="rect">
            <a:avLst/>
          </a:prstGeom>
        </p:spPr>
        <p:txBody>
          <a:bodyPr lIns="0" tIns="0" rIns="0" bIns="0" rtlCol="0" anchor="t">
            <a:spAutoFit/>
          </a:bodyPr>
          <a:lstStyle/>
          <a:p>
            <a:pPr>
              <a:lnSpc>
                <a:spcPts val="3288"/>
              </a:lnSpc>
            </a:pPr>
            <a:r>
              <a:rPr lang="en-US" sz="3192">
                <a:solidFill>
                  <a:srgbClr val="004AAD"/>
                </a:solidFill>
                <a:latin typeface="Cocomat Pro"/>
                <a:ea typeface="Cocomat Pro"/>
                <a:cs typeface="Cocomat Pro"/>
                <a:sym typeface="Cocomat Pro"/>
              </a:rPr>
              <a:t>01.</a:t>
            </a:r>
          </a:p>
        </p:txBody>
      </p:sp>
      <p:sp>
        <p:nvSpPr>
          <p:cNvPr id="8" name="TextBox 8"/>
          <p:cNvSpPr txBox="1"/>
          <p:nvPr/>
        </p:nvSpPr>
        <p:spPr>
          <a:xfrm>
            <a:off x="6782303" y="786112"/>
            <a:ext cx="4283860" cy="410369"/>
          </a:xfrm>
          <a:prstGeom prst="rect">
            <a:avLst/>
          </a:prstGeom>
        </p:spPr>
        <p:txBody>
          <a:bodyPr wrap="square" lIns="0" tIns="0" rIns="0" bIns="0" rtlCol="0" anchor="t">
            <a:spAutoFit/>
          </a:bodyPr>
          <a:lstStyle/>
          <a:p>
            <a:pPr>
              <a:lnSpc>
                <a:spcPts val="3191"/>
              </a:lnSpc>
            </a:pPr>
            <a:r>
              <a:rPr lang="en-US" sz="3097" b="1">
                <a:solidFill>
                  <a:srgbClr val="004AAD"/>
                </a:solidFill>
                <a:latin typeface="Quicksand"/>
                <a:ea typeface="Quicksand"/>
                <a:cs typeface="Quicksand"/>
                <a:sym typeface="Quicksand"/>
              </a:rPr>
              <a:t>Introduction</a:t>
            </a:r>
            <a:r>
              <a:rPr lang="en-US" sz="3097">
                <a:solidFill>
                  <a:srgbClr val="004AAD"/>
                </a:solidFill>
                <a:latin typeface="Quicksand"/>
                <a:ea typeface="Quicksand"/>
                <a:cs typeface="Quicksand"/>
                <a:sym typeface="Quicksand"/>
              </a:rPr>
              <a:t>/rappels</a:t>
            </a:r>
          </a:p>
        </p:txBody>
      </p:sp>
      <p:sp>
        <p:nvSpPr>
          <p:cNvPr id="9" name="TextBox 9"/>
          <p:cNvSpPr txBox="1"/>
          <p:nvPr/>
        </p:nvSpPr>
        <p:spPr>
          <a:xfrm>
            <a:off x="5762197" y="2807866"/>
            <a:ext cx="809911" cy="423193"/>
          </a:xfrm>
          <a:prstGeom prst="rect">
            <a:avLst/>
          </a:prstGeom>
        </p:spPr>
        <p:txBody>
          <a:bodyPr lIns="0" tIns="0" rIns="0" bIns="0" rtlCol="0" anchor="t">
            <a:spAutoFit/>
          </a:bodyPr>
          <a:lstStyle/>
          <a:p>
            <a:pPr>
              <a:lnSpc>
                <a:spcPts val="3288"/>
              </a:lnSpc>
            </a:pPr>
            <a:r>
              <a:rPr lang="en-US" sz="3192">
                <a:solidFill>
                  <a:srgbClr val="004AAD"/>
                </a:solidFill>
                <a:latin typeface="Cocomat Pro"/>
                <a:ea typeface="Cocomat Pro"/>
                <a:cs typeface="Cocomat Pro"/>
                <a:sym typeface="Cocomat Pro"/>
              </a:rPr>
              <a:t>03.</a:t>
            </a:r>
          </a:p>
        </p:txBody>
      </p:sp>
      <p:sp>
        <p:nvSpPr>
          <p:cNvPr id="11" name="TextBox 11"/>
          <p:cNvSpPr txBox="1"/>
          <p:nvPr/>
        </p:nvSpPr>
        <p:spPr>
          <a:xfrm>
            <a:off x="5826118" y="1657006"/>
            <a:ext cx="809911" cy="423193"/>
          </a:xfrm>
          <a:prstGeom prst="rect">
            <a:avLst/>
          </a:prstGeom>
        </p:spPr>
        <p:txBody>
          <a:bodyPr lIns="0" tIns="0" rIns="0" bIns="0" rtlCol="0" anchor="t">
            <a:spAutoFit/>
          </a:bodyPr>
          <a:lstStyle/>
          <a:p>
            <a:pPr>
              <a:lnSpc>
                <a:spcPts val="3288"/>
              </a:lnSpc>
            </a:pPr>
            <a:r>
              <a:rPr lang="en-US" sz="3192">
                <a:solidFill>
                  <a:srgbClr val="004AAD"/>
                </a:solidFill>
                <a:latin typeface="Cocomat Pro"/>
                <a:ea typeface="Cocomat Pro"/>
                <a:cs typeface="Cocomat Pro"/>
                <a:sym typeface="Cocomat Pro"/>
              </a:rPr>
              <a:t>02.</a:t>
            </a:r>
          </a:p>
        </p:txBody>
      </p:sp>
      <p:sp>
        <p:nvSpPr>
          <p:cNvPr id="12" name="TextBox 12"/>
          <p:cNvSpPr txBox="1"/>
          <p:nvPr/>
        </p:nvSpPr>
        <p:spPr>
          <a:xfrm>
            <a:off x="6710944" y="2619065"/>
            <a:ext cx="4695865" cy="820738"/>
          </a:xfrm>
          <a:prstGeom prst="rect">
            <a:avLst/>
          </a:prstGeom>
        </p:spPr>
        <p:txBody>
          <a:bodyPr wrap="square" lIns="0" tIns="0" rIns="0" bIns="0" rtlCol="0" anchor="t">
            <a:spAutoFit/>
          </a:bodyPr>
          <a:lstStyle/>
          <a:p>
            <a:pPr>
              <a:lnSpc>
                <a:spcPts val="3191"/>
              </a:lnSpc>
            </a:pPr>
            <a:r>
              <a:rPr lang="en-US" sz="3097" b="1" dirty="0" err="1">
                <a:solidFill>
                  <a:srgbClr val="00B050"/>
                </a:solidFill>
                <a:latin typeface="Quicksand"/>
                <a:ea typeface="Quicksand"/>
                <a:cs typeface="Quicksand"/>
                <a:sym typeface="Quicksand"/>
              </a:rPr>
              <a:t>Présentation</a:t>
            </a:r>
            <a:r>
              <a:rPr lang="en-US" sz="3097" b="1" dirty="0">
                <a:solidFill>
                  <a:srgbClr val="00B050"/>
                </a:solidFill>
                <a:latin typeface="Quicksand"/>
                <a:ea typeface="Quicksand"/>
                <a:cs typeface="Quicksand"/>
                <a:sym typeface="Quicksand"/>
              </a:rPr>
              <a:t> du </a:t>
            </a:r>
            <a:r>
              <a:rPr lang="en-US" sz="3097" b="1" dirty="0" err="1">
                <a:solidFill>
                  <a:srgbClr val="00B050"/>
                </a:solidFill>
                <a:latin typeface="Quicksand"/>
                <a:ea typeface="Quicksand"/>
                <a:cs typeface="Quicksand"/>
                <a:sym typeface="Quicksand"/>
              </a:rPr>
              <a:t>domaine</a:t>
            </a:r>
            <a:r>
              <a:rPr lang="en-US" sz="3097" b="1" dirty="0">
                <a:solidFill>
                  <a:srgbClr val="00B050"/>
                </a:solidFill>
                <a:latin typeface="Quicksand"/>
                <a:ea typeface="Quicksand"/>
                <a:cs typeface="Quicksand"/>
                <a:sym typeface="Quicksand"/>
              </a:rPr>
              <a:t> français cycle 2</a:t>
            </a:r>
          </a:p>
        </p:txBody>
      </p:sp>
      <p:sp>
        <p:nvSpPr>
          <p:cNvPr id="13" name="TextBox 13"/>
          <p:cNvSpPr txBox="1"/>
          <p:nvPr/>
        </p:nvSpPr>
        <p:spPr>
          <a:xfrm>
            <a:off x="5762197" y="3717748"/>
            <a:ext cx="809911" cy="846386"/>
          </a:xfrm>
          <a:prstGeom prst="rect">
            <a:avLst/>
          </a:prstGeom>
        </p:spPr>
        <p:txBody>
          <a:bodyPr lIns="0" tIns="0" rIns="0" bIns="0" rtlCol="0" anchor="t">
            <a:spAutoFit/>
          </a:bodyPr>
          <a:lstStyle/>
          <a:p>
            <a:pPr>
              <a:lnSpc>
                <a:spcPts val="3288"/>
              </a:lnSpc>
            </a:pPr>
            <a:endParaRPr lang="en-US" sz="3192">
              <a:solidFill>
                <a:srgbClr val="004AAD"/>
              </a:solidFill>
              <a:latin typeface="Cocomat Pro"/>
              <a:ea typeface="Cocomat Pro"/>
              <a:cs typeface="Cocomat Pro"/>
              <a:sym typeface="Cocomat Pro"/>
            </a:endParaRPr>
          </a:p>
          <a:p>
            <a:pPr>
              <a:lnSpc>
                <a:spcPts val="3288"/>
              </a:lnSpc>
            </a:pPr>
            <a:r>
              <a:rPr lang="en-US" sz="3192">
                <a:solidFill>
                  <a:srgbClr val="004AAD"/>
                </a:solidFill>
                <a:latin typeface="Cocomat Pro"/>
                <a:ea typeface="Cocomat Pro"/>
                <a:cs typeface="Cocomat Pro"/>
                <a:sym typeface="Cocomat Pro"/>
              </a:rPr>
              <a:t>04.</a:t>
            </a:r>
          </a:p>
        </p:txBody>
      </p:sp>
      <p:sp>
        <p:nvSpPr>
          <p:cNvPr id="14" name="TextBox 14"/>
          <p:cNvSpPr txBox="1"/>
          <p:nvPr/>
        </p:nvSpPr>
        <p:spPr>
          <a:xfrm>
            <a:off x="6788280" y="1252879"/>
            <a:ext cx="4467267" cy="820738"/>
          </a:xfrm>
          <a:prstGeom prst="rect">
            <a:avLst/>
          </a:prstGeom>
        </p:spPr>
        <p:txBody>
          <a:bodyPr wrap="square" lIns="0" tIns="0" rIns="0" bIns="0" rtlCol="0" anchor="t">
            <a:spAutoFit/>
          </a:bodyPr>
          <a:lstStyle/>
          <a:p>
            <a:pPr>
              <a:lnSpc>
                <a:spcPts val="3191"/>
              </a:lnSpc>
            </a:pPr>
            <a:endParaRPr lang="en-US" sz="3097">
              <a:solidFill>
                <a:srgbClr val="004AAD"/>
              </a:solidFill>
              <a:latin typeface="Quicksand"/>
              <a:ea typeface="Quicksand"/>
              <a:cs typeface="Quicksand"/>
              <a:sym typeface="Quicksand"/>
            </a:endParaRPr>
          </a:p>
          <a:p>
            <a:pPr>
              <a:lnSpc>
                <a:spcPts val="3191"/>
              </a:lnSpc>
            </a:pPr>
            <a:r>
              <a:rPr lang="en-US" sz="3097" b="1" err="1">
                <a:solidFill>
                  <a:srgbClr val="C00000"/>
                </a:solidFill>
                <a:latin typeface="Quicksand"/>
                <a:ea typeface="Quicksand"/>
                <a:cs typeface="Quicksand"/>
                <a:sym typeface="Quicksand"/>
              </a:rPr>
              <a:t>Objectifs</a:t>
            </a:r>
            <a:r>
              <a:rPr lang="en-US" sz="3097">
                <a:solidFill>
                  <a:srgbClr val="C00000"/>
                </a:solidFill>
                <a:latin typeface="Quicksand"/>
                <a:ea typeface="Quicksand"/>
                <a:cs typeface="Quicksand"/>
                <a:sym typeface="Quicksand"/>
              </a:rPr>
              <a:t> du </a:t>
            </a:r>
            <a:r>
              <a:rPr lang="en-US" sz="3097" err="1">
                <a:solidFill>
                  <a:srgbClr val="C00000"/>
                </a:solidFill>
                <a:latin typeface="Quicksand"/>
                <a:ea typeface="Quicksand"/>
                <a:cs typeface="Quicksand"/>
                <a:sym typeface="Quicksand"/>
              </a:rPr>
              <a:t>webinaire</a:t>
            </a:r>
            <a:r>
              <a:rPr lang="en-US" sz="3097">
                <a:solidFill>
                  <a:srgbClr val="C00000"/>
                </a:solidFill>
                <a:latin typeface="Quicksand"/>
                <a:ea typeface="Quicksand"/>
                <a:cs typeface="Quicksand"/>
                <a:sym typeface="Quicksand"/>
              </a:rPr>
              <a:t> </a:t>
            </a:r>
          </a:p>
        </p:txBody>
      </p:sp>
      <p:sp>
        <p:nvSpPr>
          <p:cNvPr id="15" name="TextBox 15"/>
          <p:cNvSpPr txBox="1"/>
          <p:nvPr/>
        </p:nvSpPr>
        <p:spPr>
          <a:xfrm>
            <a:off x="5814043" y="5200818"/>
            <a:ext cx="809911" cy="423193"/>
          </a:xfrm>
          <a:prstGeom prst="rect">
            <a:avLst/>
          </a:prstGeom>
        </p:spPr>
        <p:txBody>
          <a:bodyPr lIns="0" tIns="0" rIns="0" bIns="0" rtlCol="0" anchor="t">
            <a:spAutoFit/>
          </a:bodyPr>
          <a:lstStyle/>
          <a:p>
            <a:pPr>
              <a:lnSpc>
                <a:spcPts val="3288"/>
              </a:lnSpc>
            </a:pPr>
            <a:r>
              <a:rPr lang="en-US" sz="3192">
                <a:solidFill>
                  <a:srgbClr val="004AAD"/>
                </a:solidFill>
                <a:latin typeface="Cocomat Pro"/>
                <a:ea typeface="Cocomat Pro"/>
                <a:cs typeface="Cocomat Pro"/>
                <a:sym typeface="Cocomat Pro"/>
              </a:rPr>
              <a:t>05.</a:t>
            </a:r>
          </a:p>
        </p:txBody>
      </p:sp>
      <p:sp>
        <p:nvSpPr>
          <p:cNvPr id="16" name="TextBox 16"/>
          <p:cNvSpPr txBox="1"/>
          <p:nvPr/>
        </p:nvSpPr>
        <p:spPr>
          <a:xfrm>
            <a:off x="6712145" y="3739527"/>
            <a:ext cx="4537860" cy="820738"/>
          </a:xfrm>
          <a:prstGeom prst="rect">
            <a:avLst/>
          </a:prstGeom>
        </p:spPr>
        <p:txBody>
          <a:bodyPr wrap="square" lIns="0" tIns="0" rIns="0" bIns="0" rtlCol="0" anchor="t">
            <a:spAutoFit/>
          </a:bodyPr>
          <a:lstStyle/>
          <a:p>
            <a:pPr>
              <a:lnSpc>
                <a:spcPts val="3191"/>
              </a:lnSpc>
            </a:pPr>
            <a:r>
              <a:rPr lang="en-US" sz="3097">
                <a:solidFill>
                  <a:srgbClr val="FF99CC"/>
                </a:solidFill>
                <a:latin typeface="Quicksand"/>
                <a:ea typeface="Quicksand"/>
                <a:cs typeface="Quicksand"/>
                <a:sym typeface="Quicksand"/>
              </a:rPr>
              <a:t>Mise en </a:t>
            </a:r>
            <a:r>
              <a:rPr lang="en-US" sz="3097" err="1">
                <a:solidFill>
                  <a:srgbClr val="FF99CC"/>
                </a:solidFill>
                <a:latin typeface="Quicksand"/>
                <a:ea typeface="Quicksand"/>
                <a:cs typeface="Quicksand"/>
                <a:sym typeface="Quicksand"/>
              </a:rPr>
              <a:t>évidence</a:t>
            </a:r>
            <a:r>
              <a:rPr lang="en-US" sz="3097">
                <a:solidFill>
                  <a:srgbClr val="FF99CC"/>
                </a:solidFill>
                <a:latin typeface="Quicksand"/>
                <a:ea typeface="Quicksand"/>
                <a:cs typeface="Quicksand"/>
                <a:sym typeface="Quicksand"/>
              </a:rPr>
              <a:t> des </a:t>
            </a:r>
            <a:r>
              <a:rPr lang="en-US" sz="3097" b="1" err="1">
                <a:solidFill>
                  <a:srgbClr val="FF99CC"/>
                </a:solidFill>
                <a:latin typeface="Quicksand"/>
                <a:ea typeface="Quicksand"/>
                <a:cs typeface="Quicksand"/>
                <a:sym typeface="Quicksand"/>
              </a:rPr>
              <a:t>changements</a:t>
            </a:r>
            <a:r>
              <a:rPr lang="en-US" sz="3097" b="1">
                <a:solidFill>
                  <a:srgbClr val="FF99CC"/>
                </a:solidFill>
                <a:latin typeface="Quicksand"/>
                <a:ea typeface="Quicksand"/>
                <a:cs typeface="Quicksand"/>
                <a:sym typeface="Quicksand"/>
              </a:rPr>
              <a:t> </a:t>
            </a:r>
            <a:r>
              <a:rPr lang="en-US" sz="3097" b="1" err="1">
                <a:solidFill>
                  <a:srgbClr val="FF99CC"/>
                </a:solidFill>
                <a:latin typeface="Quicksand"/>
                <a:ea typeface="Quicksand"/>
                <a:cs typeface="Quicksand"/>
                <a:sym typeface="Quicksand"/>
              </a:rPr>
              <a:t>majeurs</a:t>
            </a:r>
            <a:endParaRPr lang="en-US" sz="3097" b="1">
              <a:solidFill>
                <a:srgbClr val="FF99CC"/>
              </a:solidFill>
              <a:latin typeface="Quicksand"/>
              <a:ea typeface="Quicksand"/>
              <a:cs typeface="Quicksand"/>
              <a:sym typeface="Quicksand"/>
            </a:endParaRPr>
          </a:p>
        </p:txBody>
      </p:sp>
      <p:sp>
        <p:nvSpPr>
          <p:cNvPr id="18" name="TextBox 18"/>
          <p:cNvSpPr txBox="1"/>
          <p:nvPr/>
        </p:nvSpPr>
        <p:spPr>
          <a:xfrm>
            <a:off x="6625974" y="5221319"/>
            <a:ext cx="5669975" cy="410369"/>
          </a:xfrm>
          <a:prstGeom prst="rect">
            <a:avLst/>
          </a:prstGeom>
        </p:spPr>
        <p:txBody>
          <a:bodyPr wrap="square" lIns="0" tIns="0" rIns="0" bIns="0" rtlCol="0" anchor="t">
            <a:spAutoFit/>
          </a:bodyPr>
          <a:lstStyle/>
          <a:p>
            <a:pPr>
              <a:lnSpc>
                <a:spcPts val="3191"/>
              </a:lnSpc>
            </a:pPr>
            <a:r>
              <a:rPr lang="en-US" sz="3097" err="1">
                <a:solidFill>
                  <a:srgbClr val="C00000"/>
                </a:solidFill>
                <a:latin typeface="Quicksand"/>
                <a:ea typeface="Quicksand"/>
                <a:cs typeface="Quicksand"/>
                <a:sym typeface="Quicksand"/>
              </a:rPr>
              <a:t>Quelques</a:t>
            </a:r>
            <a:r>
              <a:rPr lang="en-US" sz="3097">
                <a:solidFill>
                  <a:srgbClr val="C00000"/>
                </a:solidFill>
                <a:latin typeface="Quicksand"/>
                <a:ea typeface="Quicksand"/>
                <a:cs typeface="Quicksand"/>
                <a:sym typeface="Quicksand"/>
              </a:rPr>
              <a:t> points </a:t>
            </a:r>
            <a:r>
              <a:rPr lang="en-US" sz="3097" err="1">
                <a:solidFill>
                  <a:srgbClr val="C00000"/>
                </a:solidFill>
                <a:latin typeface="Quicksand"/>
                <a:ea typeface="Quicksand"/>
                <a:cs typeface="Quicksand"/>
                <a:sym typeface="Quicksand"/>
              </a:rPr>
              <a:t>didactiques</a:t>
            </a:r>
            <a:endParaRPr lang="en-US" sz="3097">
              <a:solidFill>
                <a:srgbClr val="C00000"/>
              </a:solidFill>
              <a:latin typeface="Quicksand"/>
              <a:ea typeface="Quicksand"/>
              <a:cs typeface="Quicksand"/>
              <a:sym typeface="Quicksan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4B063-7A88-B730-9117-44A2DCAA4922}"/>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5CD51A45-BFA3-1A17-FE2B-4EBB5C5C0876}"/>
              </a:ext>
            </a:extLst>
          </p:cNvPr>
          <p:cNvGrpSpPr/>
          <p:nvPr/>
        </p:nvGrpSpPr>
        <p:grpSpPr>
          <a:xfrm>
            <a:off x="-360713" y="-612411"/>
            <a:ext cx="12340995" cy="7470411"/>
            <a:chOff x="0" y="-38100"/>
            <a:chExt cx="5189918" cy="3281315"/>
          </a:xfrm>
        </p:grpSpPr>
        <p:sp>
          <p:nvSpPr>
            <p:cNvPr id="5" name="Freeform 4">
              <a:extLst>
                <a:ext uri="{FF2B5EF4-FFF2-40B4-BE49-F238E27FC236}">
                  <a16:creationId xmlns:a16="http://schemas.microsoft.com/office/drawing/2014/main" id="{D587AE01-9272-5E39-04D7-3CF4876021C7}"/>
                </a:ext>
              </a:extLst>
            </p:cNvPr>
            <p:cNvSpPr/>
            <p:nvPr/>
          </p:nvSpPr>
          <p:spPr>
            <a:xfrm>
              <a:off x="194569" y="367116"/>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r>
                <a:rPr lang="fr-FR" sz="1200" dirty="0"/>
                <a:t> </a:t>
              </a:r>
            </a:p>
          </p:txBody>
        </p:sp>
        <p:sp>
          <p:nvSpPr>
            <p:cNvPr id="9" name="TextBox 5">
              <a:extLst>
                <a:ext uri="{FF2B5EF4-FFF2-40B4-BE49-F238E27FC236}">
                  <a16:creationId xmlns:a16="http://schemas.microsoft.com/office/drawing/2014/main" id="{B4445140-03DB-33DD-C77C-8670D24E5715}"/>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pic>
        <p:nvPicPr>
          <p:cNvPr id="6" name="Image 5">
            <a:extLst>
              <a:ext uri="{FF2B5EF4-FFF2-40B4-BE49-F238E27FC236}">
                <a16:creationId xmlns:a16="http://schemas.microsoft.com/office/drawing/2014/main" id="{6885A5B6-4608-8FFF-B9CC-D76C161CB959}"/>
              </a:ext>
            </a:extLst>
          </p:cNvPr>
          <p:cNvPicPr>
            <a:picLocks noChangeAspect="1"/>
          </p:cNvPicPr>
          <p:nvPr/>
        </p:nvPicPr>
        <p:blipFill>
          <a:blip r:embed="rId2"/>
          <a:stretch>
            <a:fillRect/>
          </a:stretch>
        </p:blipFill>
        <p:spPr>
          <a:xfrm>
            <a:off x="8936534" y="343975"/>
            <a:ext cx="3043748" cy="2706387"/>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Encre 6">
                <a:extLst>
                  <a:ext uri="{FF2B5EF4-FFF2-40B4-BE49-F238E27FC236}">
                    <a16:creationId xmlns:a16="http://schemas.microsoft.com/office/drawing/2014/main" id="{0D72848C-625C-AC3B-5C2D-668A294E5886}"/>
                  </a:ext>
                </a:extLst>
              </p14:cNvPr>
              <p14:cNvContentPartPr/>
              <p14:nvPr/>
            </p14:nvContentPartPr>
            <p14:xfrm>
              <a:off x="8936623" y="1130354"/>
              <a:ext cx="1685520" cy="547920"/>
            </p14:xfrm>
          </p:contentPart>
        </mc:Choice>
        <mc:Fallback xmlns="">
          <p:pic>
            <p:nvPicPr>
              <p:cNvPr id="7" name="Encre 6">
                <a:extLst>
                  <a:ext uri="{FF2B5EF4-FFF2-40B4-BE49-F238E27FC236}">
                    <a16:creationId xmlns:a16="http://schemas.microsoft.com/office/drawing/2014/main" id="{0D72848C-625C-AC3B-5C2D-668A294E5886}"/>
                  </a:ext>
                </a:extLst>
              </p:cNvPr>
              <p:cNvPicPr/>
              <p:nvPr/>
            </p:nvPicPr>
            <p:blipFill>
              <a:blip r:embed="rId4"/>
              <a:stretch>
                <a:fillRect/>
              </a:stretch>
            </p:blipFill>
            <p:spPr>
              <a:xfrm>
                <a:off x="8918623" y="1094378"/>
                <a:ext cx="1721160" cy="619513"/>
              </a:xfrm>
              <a:prstGeom prst="rect">
                <a:avLst/>
              </a:prstGeom>
            </p:spPr>
          </p:pic>
        </mc:Fallback>
      </mc:AlternateContent>
      <p:pic>
        <p:nvPicPr>
          <p:cNvPr id="14" name="Image 13" descr="Une image contenant clipart&#10;&#10;Le contenu généré par l’IA peut être incorrect.">
            <a:extLst>
              <a:ext uri="{FF2B5EF4-FFF2-40B4-BE49-F238E27FC236}">
                <a16:creationId xmlns:a16="http://schemas.microsoft.com/office/drawing/2014/main" id="{A0445AAF-14CC-5B7C-3CC3-44FE46CE3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12" y="610334"/>
            <a:ext cx="2818666" cy="2818666"/>
          </a:xfrm>
          <a:prstGeom prst="rect">
            <a:avLst/>
          </a:prstGeom>
        </p:spPr>
      </p:pic>
      <p:sp>
        <p:nvSpPr>
          <p:cNvPr id="19" name="ZoneTexte 18">
            <a:extLst>
              <a:ext uri="{FF2B5EF4-FFF2-40B4-BE49-F238E27FC236}">
                <a16:creationId xmlns:a16="http://schemas.microsoft.com/office/drawing/2014/main" id="{9387A1E7-43BE-4CE4-BB2F-2D956053F39F}"/>
              </a:ext>
            </a:extLst>
          </p:cNvPr>
          <p:cNvSpPr txBox="1"/>
          <p:nvPr/>
        </p:nvSpPr>
        <p:spPr>
          <a:xfrm rot="21067988">
            <a:off x="1104469" y="1604169"/>
            <a:ext cx="1683285" cy="830997"/>
          </a:xfrm>
          <a:prstGeom prst="rect">
            <a:avLst/>
          </a:prstGeom>
          <a:noFill/>
        </p:spPr>
        <p:txBody>
          <a:bodyPr wrap="square" lIns="91440" tIns="45720" rIns="91440" bIns="45720" rtlCol="0" anchor="t">
            <a:spAutoFit/>
          </a:bodyPr>
          <a:lstStyle/>
          <a:p>
            <a:pPr algn="ctr"/>
            <a:r>
              <a:rPr lang="fr-FR" sz="2400" b="1" dirty="0">
                <a:latin typeface="Century Gothic"/>
              </a:rPr>
              <a:t>L’écriture</a:t>
            </a:r>
          </a:p>
          <a:p>
            <a:pPr algn="ctr"/>
            <a:r>
              <a:rPr lang="fr-FR" sz="2400" b="1" dirty="0">
                <a:latin typeface="Century Gothic"/>
              </a:rPr>
              <a:t>cursive</a:t>
            </a:r>
            <a:endParaRPr lang="fr-FR" sz="2400" b="1" dirty="0">
              <a:latin typeface="Century Gothic" panose="020B0502020202020204" pitchFamily="34" charset="0"/>
            </a:endParaRPr>
          </a:p>
        </p:txBody>
      </p:sp>
      <p:sp>
        <p:nvSpPr>
          <p:cNvPr id="23" name="Rectangle 22">
            <a:extLst>
              <a:ext uri="{FF2B5EF4-FFF2-40B4-BE49-F238E27FC236}">
                <a16:creationId xmlns:a16="http://schemas.microsoft.com/office/drawing/2014/main" id="{4BD9DFD8-8087-3332-FF2A-876D3276F515}"/>
              </a:ext>
            </a:extLst>
          </p:cNvPr>
          <p:cNvSpPr/>
          <p:nvPr/>
        </p:nvSpPr>
        <p:spPr>
          <a:xfrm>
            <a:off x="3210478" y="739845"/>
            <a:ext cx="5524344" cy="708527"/>
          </a:xfrm>
          <a:prstGeom prst="rect">
            <a:avLst/>
          </a:prstGeom>
          <a:solidFill>
            <a:srgbClr val="FFC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C00000"/>
                </a:solidFill>
              </a:rPr>
              <a:t>Apprendre à écrire en écriture cursive</a:t>
            </a:r>
          </a:p>
        </p:txBody>
      </p:sp>
      <p:pic>
        <p:nvPicPr>
          <p:cNvPr id="4" name="Image 3">
            <a:extLst>
              <a:ext uri="{FF2B5EF4-FFF2-40B4-BE49-F238E27FC236}">
                <a16:creationId xmlns:a16="http://schemas.microsoft.com/office/drawing/2014/main" id="{43A6730E-11BA-EEC7-22B6-4094E0C9C038}"/>
              </a:ext>
            </a:extLst>
          </p:cNvPr>
          <p:cNvPicPr>
            <a:picLocks noChangeAspect="1"/>
          </p:cNvPicPr>
          <p:nvPr/>
        </p:nvPicPr>
        <p:blipFill>
          <a:blip r:embed="rId6"/>
          <a:stretch>
            <a:fillRect/>
          </a:stretch>
        </p:blipFill>
        <p:spPr>
          <a:xfrm>
            <a:off x="391812" y="3480082"/>
            <a:ext cx="11260121" cy="3077004"/>
          </a:xfrm>
          <a:prstGeom prst="rect">
            <a:avLst/>
          </a:prstGeom>
        </p:spPr>
      </p:pic>
      <p:sp>
        <p:nvSpPr>
          <p:cNvPr id="3" name="Organigramme : Connecteur 2">
            <a:extLst>
              <a:ext uri="{FF2B5EF4-FFF2-40B4-BE49-F238E27FC236}">
                <a16:creationId xmlns:a16="http://schemas.microsoft.com/office/drawing/2014/main" id="{B30FCC0A-F524-9F9F-EC28-BACA04767939}"/>
              </a:ext>
            </a:extLst>
          </p:cNvPr>
          <p:cNvSpPr/>
          <p:nvPr/>
        </p:nvSpPr>
        <p:spPr>
          <a:xfrm>
            <a:off x="5011142" y="1862826"/>
            <a:ext cx="2352907" cy="934931"/>
          </a:xfrm>
          <a:prstGeom prst="flowChartConnector">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667" b="1" dirty="0">
                <a:latin typeface="Century Gothic"/>
              </a:rPr>
              <a:t>L’écriture</a:t>
            </a:r>
          </a:p>
        </p:txBody>
      </p:sp>
      <p:pic>
        <p:nvPicPr>
          <p:cNvPr id="3074" name="Picture 2" descr="Stylo Cartoon, Cartoon main et stylo, Personnage de dessin animé, crayon  png | PNGEgg">
            <a:extLst>
              <a:ext uri="{FF2B5EF4-FFF2-40B4-BE49-F238E27FC236}">
                <a16:creationId xmlns:a16="http://schemas.microsoft.com/office/drawing/2014/main" id="{B675A1B2-2160-9DA7-C7CF-98F49278D6E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708"/>
          <a:stretch>
            <a:fillRect/>
          </a:stretch>
        </p:blipFill>
        <p:spPr bwMode="auto">
          <a:xfrm>
            <a:off x="3673023" y="1636110"/>
            <a:ext cx="1103753" cy="150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314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A8CE8-AC6B-8E92-1BD9-9927B2D04F48}"/>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8DF9C1AE-BC44-F639-8542-7C2EBDD40F6F}"/>
              </a:ext>
            </a:extLst>
          </p:cNvPr>
          <p:cNvGrpSpPr/>
          <p:nvPr/>
        </p:nvGrpSpPr>
        <p:grpSpPr>
          <a:xfrm>
            <a:off x="-238204" y="-684844"/>
            <a:ext cx="12340995" cy="7470411"/>
            <a:chOff x="0" y="-38100"/>
            <a:chExt cx="5189918" cy="3281315"/>
          </a:xfrm>
        </p:grpSpPr>
        <p:sp>
          <p:nvSpPr>
            <p:cNvPr id="5" name="Freeform 4">
              <a:extLst>
                <a:ext uri="{FF2B5EF4-FFF2-40B4-BE49-F238E27FC236}">
                  <a16:creationId xmlns:a16="http://schemas.microsoft.com/office/drawing/2014/main" id="{6039DECC-362A-55ED-37B8-4EE9050EA728}"/>
                </a:ext>
              </a:extLst>
            </p:cNvPr>
            <p:cNvSpPr/>
            <p:nvPr/>
          </p:nvSpPr>
          <p:spPr>
            <a:xfrm>
              <a:off x="194569" y="367116"/>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r>
                <a:rPr lang="fr-FR" sz="1200" dirty="0"/>
                <a:t> </a:t>
              </a:r>
            </a:p>
          </p:txBody>
        </p:sp>
        <p:sp>
          <p:nvSpPr>
            <p:cNvPr id="9" name="TextBox 5">
              <a:extLst>
                <a:ext uri="{FF2B5EF4-FFF2-40B4-BE49-F238E27FC236}">
                  <a16:creationId xmlns:a16="http://schemas.microsoft.com/office/drawing/2014/main" id="{53491FE9-6E27-E21D-4FE8-5D87BBC58C97}"/>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pic>
        <p:nvPicPr>
          <p:cNvPr id="6" name="Image 5">
            <a:extLst>
              <a:ext uri="{FF2B5EF4-FFF2-40B4-BE49-F238E27FC236}">
                <a16:creationId xmlns:a16="http://schemas.microsoft.com/office/drawing/2014/main" id="{42E01DF0-BEF9-BB71-79FA-E46ACA05460C}"/>
              </a:ext>
            </a:extLst>
          </p:cNvPr>
          <p:cNvPicPr>
            <a:picLocks noChangeAspect="1"/>
          </p:cNvPicPr>
          <p:nvPr/>
        </p:nvPicPr>
        <p:blipFill>
          <a:blip r:embed="rId2"/>
          <a:stretch>
            <a:fillRect/>
          </a:stretch>
        </p:blipFill>
        <p:spPr>
          <a:xfrm>
            <a:off x="8936534" y="343975"/>
            <a:ext cx="3043748" cy="2706387"/>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Encre 6">
                <a:extLst>
                  <a:ext uri="{FF2B5EF4-FFF2-40B4-BE49-F238E27FC236}">
                    <a16:creationId xmlns:a16="http://schemas.microsoft.com/office/drawing/2014/main" id="{9DEE1510-8E4C-39AB-63B8-094090885CD2}"/>
                  </a:ext>
                </a:extLst>
              </p14:cNvPr>
              <p14:cNvContentPartPr/>
              <p14:nvPr/>
            </p14:nvContentPartPr>
            <p14:xfrm>
              <a:off x="8936623" y="1130354"/>
              <a:ext cx="1685520" cy="547920"/>
            </p14:xfrm>
          </p:contentPart>
        </mc:Choice>
        <mc:Fallback xmlns="">
          <p:pic>
            <p:nvPicPr>
              <p:cNvPr id="7" name="Encre 6">
                <a:extLst>
                  <a:ext uri="{FF2B5EF4-FFF2-40B4-BE49-F238E27FC236}">
                    <a16:creationId xmlns:a16="http://schemas.microsoft.com/office/drawing/2014/main" id="{9DEE1510-8E4C-39AB-63B8-094090885CD2}"/>
                  </a:ext>
                </a:extLst>
              </p:cNvPr>
              <p:cNvPicPr/>
              <p:nvPr/>
            </p:nvPicPr>
            <p:blipFill>
              <a:blip r:embed="rId4"/>
              <a:stretch>
                <a:fillRect/>
              </a:stretch>
            </p:blipFill>
            <p:spPr>
              <a:xfrm>
                <a:off x="8918623" y="1094378"/>
                <a:ext cx="1721160" cy="619513"/>
              </a:xfrm>
              <a:prstGeom prst="rect">
                <a:avLst/>
              </a:prstGeom>
            </p:spPr>
          </p:pic>
        </mc:Fallback>
      </mc:AlternateContent>
      <p:pic>
        <p:nvPicPr>
          <p:cNvPr id="14" name="Image 13" descr="Une image contenant clipart&#10;&#10;Le contenu généré par l’IA peut être incorrect.">
            <a:extLst>
              <a:ext uri="{FF2B5EF4-FFF2-40B4-BE49-F238E27FC236}">
                <a16:creationId xmlns:a16="http://schemas.microsoft.com/office/drawing/2014/main" id="{30660871-5F62-C7C7-066C-1BD11F2B3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776" y="543846"/>
            <a:ext cx="2436541" cy="2436541"/>
          </a:xfrm>
          <a:prstGeom prst="rect">
            <a:avLst/>
          </a:prstGeom>
        </p:spPr>
      </p:pic>
      <p:sp>
        <p:nvSpPr>
          <p:cNvPr id="3" name="ZoneTexte 2">
            <a:extLst>
              <a:ext uri="{FF2B5EF4-FFF2-40B4-BE49-F238E27FC236}">
                <a16:creationId xmlns:a16="http://schemas.microsoft.com/office/drawing/2014/main" id="{8CDFBB02-655C-1786-D67A-58FEE0445112}"/>
              </a:ext>
            </a:extLst>
          </p:cNvPr>
          <p:cNvSpPr txBox="1"/>
          <p:nvPr/>
        </p:nvSpPr>
        <p:spPr>
          <a:xfrm rot="21067988">
            <a:off x="1139523" y="1531285"/>
            <a:ext cx="1683285" cy="461665"/>
          </a:xfrm>
          <a:prstGeom prst="rect">
            <a:avLst/>
          </a:prstGeom>
          <a:noFill/>
        </p:spPr>
        <p:txBody>
          <a:bodyPr wrap="square" lIns="91440" tIns="45720" rIns="91440" bIns="45720" rtlCol="0" anchor="t">
            <a:spAutoFit/>
          </a:bodyPr>
          <a:lstStyle/>
          <a:p>
            <a:pPr algn="ctr"/>
            <a:r>
              <a:rPr lang="fr-FR" sz="2400" b="1" dirty="0">
                <a:latin typeface="Century Gothic"/>
              </a:rPr>
              <a:t>La dictée</a:t>
            </a:r>
            <a:endParaRPr lang="fr-FR" sz="2400" b="1" dirty="0">
              <a:latin typeface="Century Gothic" panose="020B0502020202020204" pitchFamily="34" charset="0"/>
            </a:endParaRPr>
          </a:p>
        </p:txBody>
      </p:sp>
      <p:sp>
        <p:nvSpPr>
          <p:cNvPr id="8" name="Rectangle 7">
            <a:extLst>
              <a:ext uri="{FF2B5EF4-FFF2-40B4-BE49-F238E27FC236}">
                <a16:creationId xmlns:a16="http://schemas.microsoft.com/office/drawing/2014/main" id="{1C720441-7C80-5376-87F1-C321D14D768A}"/>
              </a:ext>
            </a:extLst>
          </p:cNvPr>
          <p:cNvSpPr/>
          <p:nvPr/>
        </p:nvSpPr>
        <p:spPr>
          <a:xfrm>
            <a:off x="3132065" y="816027"/>
            <a:ext cx="5341808" cy="588286"/>
          </a:xfrm>
          <a:prstGeom prst="rect">
            <a:avLst/>
          </a:prstGeom>
          <a:solidFill>
            <a:srgbClr val="FFC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C00000"/>
                </a:solidFill>
              </a:rPr>
              <a:t>Encoder puis écrire sous dictée</a:t>
            </a:r>
          </a:p>
        </p:txBody>
      </p:sp>
      <p:pic>
        <p:nvPicPr>
          <p:cNvPr id="11" name="Image 10">
            <a:extLst>
              <a:ext uri="{FF2B5EF4-FFF2-40B4-BE49-F238E27FC236}">
                <a16:creationId xmlns:a16="http://schemas.microsoft.com/office/drawing/2014/main" id="{99934F76-BBE5-DB25-E65B-D04C2589F6DE}"/>
              </a:ext>
            </a:extLst>
          </p:cNvPr>
          <p:cNvPicPr>
            <a:picLocks noChangeAspect="1"/>
          </p:cNvPicPr>
          <p:nvPr/>
        </p:nvPicPr>
        <p:blipFill>
          <a:blip r:embed="rId6"/>
          <a:stretch>
            <a:fillRect/>
          </a:stretch>
        </p:blipFill>
        <p:spPr>
          <a:xfrm>
            <a:off x="1628599" y="2600810"/>
            <a:ext cx="8613866" cy="3798661"/>
          </a:xfrm>
          <a:prstGeom prst="rect">
            <a:avLst/>
          </a:prstGeom>
        </p:spPr>
      </p:pic>
      <p:sp>
        <p:nvSpPr>
          <p:cNvPr id="4" name="Organigramme : Connecteur 3">
            <a:extLst>
              <a:ext uri="{FF2B5EF4-FFF2-40B4-BE49-F238E27FC236}">
                <a16:creationId xmlns:a16="http://schemas.microsoft.com/office/drawing/2014/main" id="{88FC3756-FEDD-5AE9-04A7-AF0435EFFDFA}"/>
              </a:ext>
            </a:extLst>
          </p:cNvPr>
          <p:cNvSpPr/>
          <p:nvPr/>
        </p:nvSpPr>
        <p:spPr>
          <a:xfrm>
            <a:off x="4928839" y="1535096"/>
            <a:ext cx="2230244" cy="616015"/>
          </a:xfrm>
          <a:prstGeom prst="flowChartConnector">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400" b="1" dirty="0">
                <a:latin typeface="Century Gothic"/>
              </a:rPr>
              <a:t>L’écriture</a:t>
            </a:r>
          </a:p>
        </p:txBody>
      </p:sp>
    </p:spTree>
    <p:extLst>
      <p:ext uri="{BB962C8B-B14F-4D97-AF65-F5344CB8AC3E}">
        <p14:creationId xmlns:p14="http://schemas.microsoft.com/office/powerpoint/2010/main" val="3358669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8AA76-4431-95A0-8AF5-8BF5F2CC71F7}"/>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4DAC285B-58A0-63F3-630E-007C04EB35BB}"/>
              </a:ext>
            </a:extLst>
          </p:cNvPr>
          <p:cNvGrpSpPr/>
          <p:nvPr/>
        </p:nvGrpSpPr>
        <p:grpSpPr>
          <a:xfrm>
            <a:off x="-360713" y="-612411"/>
            <a:ext cx="12340995" cy="7470411"/>
            <a:chOff x="0" y="-38100"/>
            <a:chExt cx="5189918" cy="3281315"/>
          </a:xfrm>
        </p:grpSpPr>
        <p:sp>
          <p:nvSpPr>
            <p:cNvPr id="5" name="Freeform 4">
              <a:extLst>
                <a:ext uri="{FF2B5EF4-FFF2-40B4-BE49-F238E27FC236}">
                  <a16:creationId xmlns:a16="http://schemas.microsoft.com/office/drawing/2014/main" id="{E0B0EC2B-368D-BF26-FF0D-83B25B6DB915}"/>
                </a:ext>
              </a:extLst>
            </p:cNvPr>
            <p:cNvSpPr/>
            <p:nvPr/>
          </p:nvSpPr>
          <p:spPr>
            <a:xfrm>
              <a:off x="194569" y="367116"/>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r>
                <a:rPr lang="fr-FR" sz="1200" dirty="0"/>
                <a:t> </a:t>
              </a:r>
            </a:p>
          </p:txBody>
        </p:sp>
        <p:sp>
          <p:nvSpPr>
            <p:cNvPr id="9" name="TextBox 5">
              <a:extLst>
                <a:ext uri="{FF2B5EF4-FFF2-40B4-BE49-F238E27FC236}">
                  <a16:creationId xmlns:a16="http://schemas.microsoft.com/office/drawing/2014/main" id="{C3C0BB29-7093-4F81-A948-11833748CDB3}"/>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pic>
        <p:nvPicPr>
          <p:cNvPr id="6" name="Image 5">
            <a:extLst>
              <a:ext uri="{FF2B5EF4-FFF2-40B4-BE49-F238E27FC236}">
                <a16:creationId xmlns:a16="http://schemas.microsoft.com/office/drawing/2014/main" id="{0F7566E2-F254-390C-B6AA-24823E57884C}"/>
              </a:ext>
            </a:extLst>
          </p:cNvPr>
          <p:cNvPicPr>
            <a:picLocks noChangeAspect="1"/>
          </p:cNvPicPr>
          <p:nvPr/>
        </p:nvPicPr>
        <p:blipFill>
          <a:blip r:embed="rId2"/>
          <a:stretch>
            <a:fillRect/>
          </a:stretch>
        </p:blipFill>
        <p:spPr>
          <a:xfrm>
            <a:off x="8971319" y="275664"/>
            <a:ext cx="3043748" cy="2706387"/>
          </a:xfrm>
          <a:prstGeom prst="rect">
            <a:avLst/>
          </a:prstGeom>
        </p:spPr>
      </p:pic>
      <p:pic>
        <p:nvPicPr>
          <p:cNvPr id="14" name="Image 13" descr="Une image contenant clipart&#10;&#10;Le contenu généré par l’IA peut être incorrect.">
            <a:extLst>
              <a:ext uri="{FF2B5EF4-FFF2-40B4-BE49-F238E27FC236}">
                <a16:creationId xmlns:a16="http://schemas.microsoft.com/office/drawing/2014/main" id="{6840D6AE-3C47-3AE0-A2AA-46C0F4FDF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437" y="478897"/>
            <a:ext cx="2436541" cy="2436541"/>
          </a:xfrm>
          <a:prstGeom prst="rect">
            <a:avLst/>
          </a:prstGeom>
        </p:spPr>
      </p:pic>
      <p:sp>
        <p:nvSpPr>
          <p:cNvPr id="3" name="ZoneTexte 2">
            <a:extLst>
              <a:ext uri="{FF2B5EF4-FFF2-40B4-BE49-F238E27FC236}">
                <a16:creationId xmlns:a16="http://schemas.microsoft.com/office/drawing/2014/main" id="{DE80C795-1BE9-5E4D-C5E4-3F761D84B6A5}"/>
              </a:ext>
            </a:extLst>
          </p:cNvPr>
          <p:cNvSpPr txBox="1"/>
          <p:nvPr/>
        </p:nvSpPr>
        <p:spPr>
          <a:xfrm rot="21067988">
            <a:off x="983405" y="1531285"/>
            <a:ext cx="1683285" cy="461665"/>
          </a:xfrm>
          <a:prstGeom prst="rect">
            <a:avLst/>
          </a:prstGeom>
          <a:noFill/>
        </p:spPr>
        <p:txBody>
          <a:bodyPr wrap="square" lIns="91440" tIns="45720" rIns="91440" bIns="45720" rtlCol="0" anchor="t">
            <a:spAutoFit/>
          </a:bodyPr>
          <a:lstStyle/>
          <a:p>
            <a:pPr algn="ctr"/>
            <a:r>
              <a:rPr lang="fr-FR" sz="2400" b="1" dirty="0">
                <a:latin typeface="Century Gothic"/>
              </a:rPr>
              <a:t>La copie</a:t>
            </a:r>
            <a:endParaRPr lang="fr-FR" sz="2400" b="1" dirty="0">
              <a:latin typeface="Century Gothic" panose="020B0502020202020204" pitchFamily="34" charset="0"/>
            </a:endParaRPr>
          </a:p>
        </p:txBody>
      </p:sp>
      <p:sp>
        <p:nvSpPr>
          <p:cNvPr id="4" name="Rectangle 3">
            <a:extLst>
              <a:ext uri="{FF2B5EF4-FFF2-40B4-BE49-F238E27FC236}">
                <a16:creationId xmlns:a16="http://schemas.microsoft.com/office/drawing/2014/main" id="{C266288D-A82B-D518-0150-7F135659A2E2}"/>
              </a:ext>
            </a:extLst>
          </p:cNvPr>
          <p:cNvSpPr/>
          <p:nvPr/>
        </p:nvSpPr>
        <p:spPr>
          <a:xfrm>
            <a:off x="2871457" y="835795"/>
            <a:ext cx="5960903" cy="616300"/>
          </a:xfrm>
          <a:prstGeom prst="rect">
            <a:avLst/>
          </a:prstGeom>
          <a:solidFill>
            <a:srgbClr val="FFC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C00000"/>
                </a:solidFill>
              </a:rPr>
              <a:t>Copier et acquérir des stratégies de copie</a:t>
            </a:r>
          </a:p>
        </p:txBody>
      </p:sp>
      <p:pic>
        <p:nvPicPr>
          <p:cNvPr id="10" name="Image 9">
            <a:extLst>
              <a:ext uri="{FF2B5EF4-FFF2-40B4-BE49-F238E27FC236}">
                <a16:creationId xmlns:a16="http://schemas.microsoft.com/office/drawing/2014/main" id="{FCF22BC3-8665-0D13-1512-534D64E0126C}"/>
              </a:ext>
            </a:extLst>
          </p:cNvPr>
          <p:cNvPicPr>
            <a:picLocks noChangeAspect="1"/>
          </p:cNvPicPr>
          <p:nvPr/>
        </p:nvPicPr>
        <p:blipFill>
          <a:blip r:embed="rId4"/>
          <a:stretch>
            <a:fillRect/>
          </a:stretch>
        </p:blipFill>
        <p:spPr>
          <a:xfrm>
            <a:off x="1467340" y="2464653"/>
            <a:ext cx="9154803" cy="2857899"/>
          </a:xfrm>
          <a:prstGeom prst="rect">
            <a:avLst/>
          </a:prstGeom>
        </p:spPr>
      </p:pic>
      <p:sp>
        <p:nvSpPr>
          <p:cNvPr id="11" name="Flèche : droite 10">
            <a:extLst>
              <a:ext uri="{FF2B5EF4-FFF2-40B4-BE49-F238E27FC236}">
                <a16:creationId xmlns:a16="http://schemas.microsoft.com/office/drawing/2014/main" id="{504E4A8D-5DD5-6D18-66DE-989F1C4327F9}"/>
              </a:ext>
            </a:extLst>
          </p:cNvPr>
          <p:cNvSpPr/>
          <p:nvPr/>
        </p:nvSpPr>
        <p:spPr>
          <a:xfrm>
            <a:off x="1092820" y="5204890"/>
            <a:ext cx="10203365" cy="807128"/>
          </a:xfrm>
          <a:prstGeom prst="rightArrow">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t>Exigences de vitesse et d’exactitude croissantes</a:t>
            </a:r>
          </a:p>
        </p:txBody>
      </p:sp>
      <p:sp>
        <p:nvSpPr>
          <p:cNvPr id="12" name="Flèche : courbe vers la droite 11">
            <a:extLst>
              <a:ext uri="{FF2B5EF4-FFF2-40B4-BE49-F238E27FC236}">
                <a16:creationId xmlns:a16="http://schemas.microsoft.com/office/drawing/2014/main" id="{1FE0DABE-64A2-A204-69B4-8C4C74172CC7}"/>
              </a:ext>
            </a:extLst>
          </p:cNvPr>
          <p:cNvSpPr/>
          <p:nvPr/>
        </p:nvSpPr>
        <p:spPr>
          <a:xfrm>
            <a:off x="580210" y="5608454"/>
            <a:ext cx="406065" cy="647988"/>
          </a:xfrm>
          <a:prstGeom prst="curvedRightArrow">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Ellipse 12">
            <a:extLst>
              <a:ext uri="{FF2B5EF4-FFF2-40B4-BE49-F238E27FC236}">
                <a16:creationId xmlns:a16="http://schemas.microsoft.com/office/drawing/2014/main" id="{C60DD1B0-1546-E677-6B13-E01F401346B7}"/>
              </a:ext>
            </a:extLst>
          </p:cNvPr>
          <p:cNvSpPr/>
          <p:nvPr/>
        </p:nvSpPr>
        <p:spPr>
          <a:xfrm>
            <a:off x="939736" y="5961923"/>
            <a:ext cx="3735658" cy="546724"/>
          </a:xfrm>
          <a:prstGeom prst="ellipse">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t>Automatisation</a:t>
            </a:r>
            <a:r>
              <a:rPr lang="fr-FR" b="1" dirty="0"/>
              <a:t> du geste d’écriture</a:t>
            </a:r>
          </a:p>
        </p:txBody>
      </p:sp>
      <p:sp>
        <p:nvSpPr>
          <p:cNvPr id="15" name="Ellipse 14">
            <a:extLst>
              <a:ext uri="{FF2B5EF4-FFF2-40B4-BE49-F238E27FC236}">
                <a16:creationId xmlns:a16="http://schemas.microsoft.com/office/drawing/2014/main" id="{93B03228-F3FC-5CD5-BC04-5FB988D1C97F}"/>
              </a:ext>
            </a:extLst>
          </p:cNvPr>
          <p:cNvSpPr/>
          <p:nvPr/>
        </p:nvSpPr>
        <p:spPr>
          <a:xfrm>
            <a:off x="4434910" y="5961923"/>
            <a:ext cx="3270583" cy="546724"/>
          </a:xfrm>
          <a:prstGeom prst="ellipse">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Acquisition de </a:t>
            </a:r>
            <a:r>
              <a:rPr lang="fr-FR" sz="2000" b="1" dirty="0"/>
              <a:t>stratégies</a:t>
            </a:r>
            <a:r>
              <a:rPr lang="fr-FR" b="1" dirty="0"/>
              <a:t> de copie</a:t>
            </a:r>
          </a:p>
        </p:txBody>
      </p:sp>
      <p:sp>
        <p:nvSpPr>
          <p:cNvPr id="16" name="Ellipse 15">
            <a:extLst>
              <a:ext uri="{FF2B5EF4-FFF2-40B4-BE49-F238E27FC236}">
                <a16:creationId xmlns:a16="http://schemas.microsoft.com/office/drawing/2014/main" id="{6C3436AC-2117-FA4B-E998-15C94823ED9B}"/>
              </a:ext>
            </a:extLst>
          </p:cNvPr>
          <p:cNvSpPr/>
          <p:nvPr/>
        </p:nvSpPr>
        <p:spPr>
          <a:xfrm>
            <a:off x="7359805" y="5937146"/>
            <a:ext cx="4399041" cy="546724"/>
          </a:xfrm>
          <a:prstGeom prst="ellipse">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La relecture et la vigilance orthographiques</a:t>
            </a:r>
          </a:p>
        </p:txBody>
      </p:sp>
      <p:sp>
        <p:nvSpPr>
          <p:cNvPr id="17" name="Flèche : courbe vers la gauche 16">
            <a:extLst>
              <a:ext uri="{FF2B5EF4-FFF2-40B4-BE49-F238E27FC236}">
                <a16:creationId xmlns:a16="http://schemas.microsoft.com/office/drawing/2014/main" id="{ED6A2E17-7621-175C-F7C5-41D77B1C0D38}"/>
              </a:ext>
            </a:extLst>
          </p:cNvPr>
          <p:cNvSpPr/>
          <p:nvPr/>
        </p:nvSpPr>
        <p:spPr>
          <a:xfrm>
            <a:off x="11116874" y="5618996"/>
            <a:ext cx="358621" cy="716241"/>
          </a:xfrm>
          <a:prstGeom prst="curvedLeft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Organigramme : Connecteur 7">
            <a:extLst>
              <a:ext uri="{FF2B5EF4-FFF2-40B4-BE49-F238E27FC236}">
                <a16:creationId xmlns:a16="http://schemas.microsoft.com/office/drawing/2014/main" id="{B6AB6A4A-1D12-A870-6618-5184AD218439}"/>
              </a:ext>
            </a:extLst>
          </p:cNvPr>
          <p:cNvSpPr/>
          <p:nvPr/>
        </p:nvSpPr>
        <p:spPr>
          <a:xfrm>
            <a:off x="4928839" y="1535096"/>
            <a:ext cx="2230244" cy="616015"/>
          </a:xfrm>
          <a:prstGeom prst="flowChartConnector">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400" b="1" dirty="0">
                <a:latin typeface="Century Gothic"/>
              </a:rPr>
              <a:t>L’écriture</a:t>
            </a:r>
          </a:p>
        </p:txBody>
      </p:sp>
      <p:sp>
        <p:nvSpPr>
          <p:cNvPr id="20" name="ZoneTexte 19">
            <a:extLst>
              <a:ext uri="{FF2B5EF4-FFF2-40B4-BE49-F238E27FC236}">
                <a16:creationId xmlns:a16="http://schemas.microsoft.com/office/drawing/2014/main" id="{50CC0BA4-AE90-3287-8FB2-2471557A1FB7}"/>
              </a:ext>
            </a:extLst>
          </p:cNvPr>
          <p:cNvSpPr txBox="1"/>
          <p:nvPr/>
        </p:nvSpPr>
        <p:spPr>
          <a:xfrm>
            <a:off x="9025054" y="1011044"/>
            <a:ext cx="1479395" cy="393269"/>
          </a:xfrm>
          <a:prstGeom prst="rect">
            <a:avLst/>
          </a:prstGeom>
          <a:noFill/>
          <a:ln w="57150">
            <a:solidFill>
              <a:srgbClr val="00B050"/>
            </a:solidFill>
          </a:ln>
        </p:spPr>
        <p:txBody>
          <a:bodyPr wrap="square" rtlCol="0">
            <a:spAutoFit/>
          </a:bodyPr>
          <a:lstStyle/>
          <a:p>
            <a:endParaRPr lang="fr-FR" dirty="0"/>
          </a:p>
        </p:txBody>
      </p:sp>
      <p:pic>
        <p:nvPicPr>
          <p:cNvPr id="18" name="Picture 4" descr="Stylo De Dessin Animé Drôle En Cours Dexécution Illustration PNG , Stylo, Dessin  Animé, Drôle Fichier PNG et PSD pour le téléchargement libre">
            <a:extLst>
              <a:ext uri="{FF2B5EF4-FFF2-40B4-BE49-F238E27FC236}">
                <a16:creationId xmlns:a16="http://schemas.microsoft.com/office/drawing/2014/main" id="{259D8817-54DD-C3D3-4186-E63D17D243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015" r="6613"/>
          <a:stretch>
            <a:fillRect/>
          </a:stretch>
        </p:blipFill>
        <p:spPr bwMode="auto">
          <a:xfrm>
            <a:off x="338103" y="3303133"/>
            <a:ext cx="1063515" cy="146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758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B0FB7-99E4-8E2D-D3C0-038FD9124D84}"/>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D9C8E119-10FF-B725-0203-768C17A087D2}"/>
              </a:ext>
            </a:extLst>
          </p:cNvPr>
          <p:cNvGrpSpPr/>
          <p:nvPr/>
        </p:nvGrpSpPr>
        <p:grpSpPr>
          <a:xfrm>
            <a:off x="-360713" y="-612411"/>
            <a:ext cx="12340995" cy="7470411"/>
            <a:chOff x="0" y="-38100"/>
            <a:chExt cx="5189918" cy="3281315"/>
          </a:xfrm>
        </p:grpSpPr>
        <p:sp>
          <p:nvSpPr>
            <p:cNvPr id="4" name="Freeform 4">
              <a:extLst>
                <a:ext uri="{FF2B5EF4-FFF2-40B4-BE49-F238E27FC236}">
                  <a16:creationId xmlns:a16="http://schemas.microsoft.com/office/drawing/2014/main" id="{F5F4B884-F392-785C-9569-F25DFDABDE29}"/>
                </a:ext>
              </a:extLst>
            </p:cNvPr>
            <p:cNvSpPr/>
            <p:nvPr/>
          </p:nvSpPr>
          <p:spPr>
            <a:xfrm>
              <a:off x="194569" y="367116"/>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r>
                <a:rPr lang="fr-FR" sz="1200" dirty="0"/>
                <a:t> </a:t>
              </a:r>
            </a:p>
          </p:txBody>
        </p:sp>
        <p:sp>
          <p:nvSpPr>
            <p:cNvPr id="5" name="TextBox 5">
              <a:extLst>
                <a:ext uri="{FF2B5EF4-FFF2-40B4-BE49-F238E27FC236}">
                  <a16:creationId xmlns:a16="http://schemas.microsoft.com/office/drawing/2014/main" id="{D8CACB8A-D13B-08E0-EFA6-57DEFC644810}"/>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pic>
        <p:nvPicPr>
          <p:cNvPr id="6" name="Image 5">
            <a:extLst>
              <a:ext uri="{FF2B5EF4-FFF2-40B4-BE49-F238E27FC236}">
                <a16:creationId xmlns:a16="http://schemas.microsoft.com/office/drawing/2014/main" id="{60396415-DD12-DB52-F474-37D4751D6F61}"/>
              </a:ext>
            </a:extLst>
          </p:cNvPr>
          <p:cNvPicPr>
            <a:picLocks noChangeAspect="1"/>
          </p:cNvPicPr>
          <p:nvPr/>
        </p:nvPicPr>
        <p:blipFill>
          <a:blip r:embed="rId2"/>
          <a:stretch>
            <a:fillRect/>
          </a:stretch>
        </p:blipFill>
        <p:spPr>
          <a:xfrm>
            <a:off x="8936534" y="343975"/>
            <a:ext cx="3043748" cy="2706387"/>
          </a:xfrm>
          <a:prstGeom prst="rect">
            <a:avLst/>
          </a:prstGeom>
        </p:spPr>
      </p:pic>
      <p:pic>
        <p:nvPicPr>
          <p:cNvPr id="14" name="Image 13" descr="Une image contenant clipart&#10;&#10;Le contenu généré par l’IA peut être incorrect.">
            <a:extLst>
              <a:ext uri="{FF2B5EF4-FFF2-40B4-BE49-F238E27FC236}">
                <a16:creationId xmlns:a16="http://schemas.microsoft.com/office/drawing/2014/main" id="{FA2376A2-9560-926B-DE59-D4AD0E986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26" y="460083"/>
            <a:ext cx="2072159" cy="2072159"/>
          </a:xfrm>
          <a:prstGeom prst="rect">
            <a:avLst/>
          </a:prstGeom>
        </p:spPr>
      </p:pic>
      <p:sp>
        <p:nvSpPr>
          <p:cNvPr id="3" name="ZoneTexte 2">
            <a:extLst>
              <a:ext uri="{FF2B5EF4-FFF2-40B4-BE49-F238E27FC236}">
                <a16:creationId xmlns:a16="http://schemas.microsoft.com/office/drawing/2014/main" id="{ABC55212-360A-3583-97A9-B2D903F1B818}"/>
              </a:ext>
            </a:extLst>
          </p:cNvPr>
          <p:cNvSpPr txBox="1"/>
          <p:nvPr/>
        </p:nvSpPr>
        <p:spPr>
          <a:xfrm rot="21067988">
            <a:off x="758374" y="1074729"/>
            <a:ext cx="1870666" cy="1015663"/>
          </a:xfrm>
          <a:prstGeom prst="rect">
            <a:avLst/>
          </a:prstGeom>
          <a:noFill/>
        </p:spPr>
        <p:txBody>
          <a:bodyPr wrap="square" lIns="91440" tIns="45720" rIns="91440" bIns="45720" rtlCol="0" anchor="t">
            <a:spAutoFit/>
          </a:bodyPr>
          <a:lstStyle/>
          <a:p>
            <a:pPr algn="ctr"/>
            <a:r>
              <a:rPr lang="fr-FR" sz="2000" b="1" dirty="0">
                <a:latin typeface="Century Gothic"/>
              </a:rPr>
              <a:t>La production d’écrits</a:t>
            </a:r>
            <a:endParaRPr lang="fr-FR" sz="2000" b="1" dirty="0">
              <a:latin typeface="Century Gothic" panose="020B0502020202020204" pitchFamily="34" charset="0"/>
            </a:endParaRPr>
          </a:p>
        </p:txBody>
      </p:sp>
      <p:sp>
        <p:nvSpPr>
          <p:cNvPr id="8" name="Rectangle 7">
            <a:extLst>
              <a:ext uri="{FF2B5EF4-FFF2-40B4-BE49-F238E27FC236}">
                <a16:creationId xmlns:a16="http://schemas.microsoft.com/office/drawing/2014/main" id="{EDED58E4-0B97-A783-981D-57F166570401}"/>
              </a:ext>
            </a:extLst>
          </p:cNvPr>
          <p:cNvSpPr/>
          <p:nvPr/>
        </p:nvSpPr>
        <p:spPr>
          <a:xfrm>
            <a:off x="3143217" y="836211"/>
            <a:ext cx="5341808" cy="588286"/>
          </a:xfrm>
          <a:prstGeom prst="rect">
            <a:avLst/>
          </a:prstGeom>
          <a:solidFill>
            <a:srgbClr val="FFC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C00000"/>
                </a:solidFill>
              </a:rPr>
              <a:t>Produire des écrits</a:t>
            </a:r>
          </a:p>
        </p:txBody>
      </p:sp>
      <p:pic>
        <p:nvPicPr>
          <p:cNvPr id="10" name="Image 9">
            <a:extLst>
              <a:ext uri="{FF2B5EF4-FFF2-40B4-BE49-F238E27FC236}">
                <a16:creationId xmlns:a16="http://schemas.microsoft.com/office/drawing/2014/main" id="{D3098E27-F370-1AE3-2ADA-35E7204B0E66}"/>
              </a:ext>
            </a:extLst>
          </p:cNvPr>
          <p:cNvPicPr>
            <a:picLocks noChangeAspect="1"/>
          </p:cNvPicPr>
          <p:nvPr/>
        </p:nvPicPr>
        <p:blipFill>
          <a:blip r:embed="rId4"/>
          <a:stretch>
            <a:fillRect/>
          </a:stretch>
        </p:blipFill>
        <p:spPr>
          <a:xfrm>
            <a:off x="1792169" y="2366762"/>
            <a:ext cx="9050013" cy="2600688"/>
          </a:xfrm>
          <a:prstGeom prst="rect">
            <a:avLst/>
          </a:prstGeom>
        </p:spPr>
      </p:pic>
      <p:sp>
        <p:nvSpPr>
          <p:cNvPr id="11" name="Flèche : droite 10">
            <a:extLst>
              <a:ext uri="{FF2B5EF4-FFF2-40B4-BE49-F238E27FC236}">
                <a16:creationId xmlns:a16="http://schemas.microsoft.com/office/drawing/2014/main" id="{15A85CEB-B9D8-3730-22B5-9449C3A4E9FA}"/>
              </a:ext>
            </a:extLst>
          </p:cNvPr>
          <p:cNvSpPr/>
          <p:nvPr/>
        </p:nvSpPr>
        <p:spPr>
          <a:xfrm>
            <a:off x="1061941" y="4825811"/>
            <a:ext cx="10203365" cy="807128"/>
          </a:xfrm>
          <a:prstGeom prst="rightArrow">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t> Organisation progressive d’écrits de plus en plus longs</a:t>
            </a:r>
          </a:p>
        </p:txBody>
      </p:sp>
      <p:sp>
        <p:nvSpPr>
          <p:cNvPr id="16" name="Flèche : courbe vers la gauche 15">
            <a:extLst>
              <a:ext uri="{FF2B5EF4-FFF2-40B4-BE49-F238E27FC236}">
                <a16:creationId xmlns:a16="http://schemas.microsoft.com/office/drawing/2014/main" id="{27196859-B84D-D90A-ACB5-014428AF429D}"/>
              </a:ext>
            </a:extLst>
          </p:cNvPr>
          <p:cNvSpPr/>
          <p:nvPr/>
        </p:nvSpPr>
        <p:spPr>
          <a:xfrm>
            <a:off x="10975374" y="5610306"/>
            <a:ext cx="289932" cy="498067"/>
          </a:xfrm>
          <a:prstGeom prst="curvedLeftArrow">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Flèche : courbe vers la droite 16">
            <a:extLst>
              <a:ext uri="{FF2B5EF4-FFF2-40B4-BE49-F238E27FC236}">
                <a16:creationId xmlns:a16="http://schemas.microsoft.com/office/drawing/2014/main" id="{3599C2C3-269F-BE28-BBA8-91B138DB57E2}"/>
              </a:ext>
            </a:extLst>
          </p:cNvPr>
          <p:cNvSpPr/>
          <p:nvPr/>
        </p:nvSpPr>
        <p:spPr>
          <a:xfrm>
            <a:off x="950595" y="5579798"/>
            <a:ext cx="289932" cy="407516"/>
          </a:xfrm>
          <a:prstGeom prst="curvedRightArrow">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Rectangle : coins arrondis 20">
            <a:extLst>
              <a:ext uri="{FF2B5EF4-FFF2-40B4-BE49-F238E27FC236}">
                <a16:creationId xmlns:a16="http://schemas.microsoft.com/office/drawing/2014/main" id="{2555A924-B990-5276-4D0A-E5492BB35A10}"/>
              </a:ext>
            </a:extLst>
          </p:cNvPr>
          <p:cNvSpPr/>
          <p:nvPr/>
        </p:nvSpPr>
        <p:spPr>
          <a:xfrm>
            <a:off x="1446794" y="5644328"/>
            <a:ext cx="2885665" cy="662752"/>
          </a:xfrm>
          <a:prstGeom prst="round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Une démarche de planification progressive</a:t>
            </a:r>
          </a:p>
        </p:txBody>
      </p:sp>
      <p:sp>
        <p:nvSpPr>
          <p:cNvPr id="23" name="Rectangle : coins arrondis 22">
            <a:extLst>
              <a:ext uri="{FF2B5EF4-FFF2-40B4-BE49-F238E27FC236}">
                <a16:creationId xmlns:a16="http://schemas.microsoft.com/office/drawing/2014/main" id="{6423D69B-E573-D96E-80BD-7B8B2E7B75E8}"/>
              </a:ext>
            </a:extLst>
          </p:cNvPr>
          <p:cNvSpPr/>
          <p:nvPr/>
        </p:nvSpPr>
        <p:spPr>
          <a:xfrm>
            <a:off x="4720790" y="5655938"/>
            <a:ext cx="2885665" cy="662752"/>
          </a:xfrm>
          <a:prstGeom prst="round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Avec relecture et révisions </a:t>
            </a:r>
          </a:p>
        </p:txBody>
      </p:sp>
      <p:sp>
        <p:nvSpPr>
          <p:cNvPr id="24" name="Rectangle : coins arrondis 23">
            <a:extLst>
              <a:ext uri="{FF2B5EF4-FFF2-40B4-BE49-F238E27FC236}">
                <a16:creationId xmlns:a16="http://schemas.microsoft.com/office/drawing/2014/main" id="{E2AB2E96-F680-4AE4-1781-648CFE45C8C9}"/>
              </a:ext>
            </a:extLst>
          </p:cNvPr>
          <p:cNvSpPr/>
          <p:nvPr/>
        </p:nvSpPr>
        <p:spPr>
          <a:xfrm>
            <a:off x="7859541" y="5655938"/>
            <a:ext cx="2885665" cy="662752"/>
          </a:xfrm>
          <a:prstGeom prst="round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Connecteurs (cohérence)</a:t>
            </a:r>
          </a:p>
        </p:txBody>
      </p:sp>
      <p:sp>
        <p:nvSpPr>
          <p:cNvPr id="9" name="Organigramme : Connecteur 8">
            <a:extLst>
              <a:ext uri="{FF2B5EF4-FFF2-40B4-BE49-F238E27FC236}">
                <a16:creationId xmlns:a16="http://schemas.microsoft.com/office/drawing/2014/main" id="{D79282AD-36CD-5EFE-FDC9-E940947BEA24}"/>
              </a:ext>
            </a:extLst>
          </p:cNvPr>
          <p:cNvSpPr/>
          <p:nvPr/>
        </p:nvSpPr>
        <p:spPr>
          <a:xfrm>
            <a:off x="4928839" y="1535096"/>
            <a:ext cx="2230244" cy="616015"/>
          </a:xfrm>
          <a:prstGeom prst="flowChartConnector">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400" b="1" dirty="0">
                <a:latin typeface="Century Gothic"/>
              </a:rPr>
              <a:t>L’écriture</a:t>
            </a:r>
          </a:p>
        </p:txBody>
      </p:sp>
      <p:sp>
        <p:nvSpPr>
          <p:cNvPr id="12" name="ZoneTexte 11">
            <a:extLst>
              <a:ext uri="{FF2B5EF4-FFF2-40B4-BE49-F238E27FC236}">
                <a16:creationId xmlns:a16="http://schemas.microsoft.com/office/drawing/2014/main" id="{B5BF759D-E53F-3BA4-B19F-FF967C5ACB93}"/>
              </a:ext>
            </a:extLst>
          </p:cNvPr>
          <p:cNvSpPr txBox="1"/>
          <p:nvPr/>
        </p:nvSpPr>
        <p:spPr>
          <a:xfrm>
            <a:off x="9039552" y="1085768"/>
            <a:ext cx="1479395" cy="393269"/>
          </a:xfrm>
          <a:prstGeom prst="rect">
            <a:avLst/>
          </a:prstGeom>
          <a:noFill/>
          <a:ln w="57150">
            <a:solidFill>
              <a:srgbClr val="00B050"/>
            </a:solidFill>
          </a:ln>
        </p:spPr>
        <p:txBody>
          <a:bodyPr wrap="square" rtlCol="0">
            <a:spAutoFit/>
          </a:bodyPr>
          <a:lstStyle/>
          <a:p>
            <a:endParaRPr lang="fr-FR" dirty="0"/>
          </a:p>
        </p:txBody>
      </p:sp>
    </p:spTree>
    <p:extLst>
      <p:ext uri="{BB962C8B-B14F-4D97-AF65-F5344CB8AC3E}">
        <p14:creationId xmlns:p14="http://schemas.microsoft.com/office/powerpoint/2010/main" val="2410860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EFDC97D-BD09-D25B-D537-AFB6A463D426}"/>
              </a:ext>
            </a:extLst>
          </p:cNvPr>
          <p:cNvPicPr>
            <a:picLocks noChangeAspect="1"/>
          </p:cNvPicPr>
          <p:nvPr/>
        </p:nvPicPr>
        <p:blipFill>
          <a:blip r:embed="rId2"/>
          <a:srcRect t="-153" r="100" b="55101"/>
          <a:stretch>
            <a:fillRect/>
          </a:stretch>
        </p:blipFill>
        <p:spPr>
          <a:xfrm>
            <a:off x="243906" y="174567"/>
            <a:ext cx="11704185" cy="3456753"/>
          </a:xfrm>
          <a:prstGeom prst="rect">
            <a:avLst/>
          </a:prstGeom>
        </p:spPr>
      </p:pic>
      <p:pic>
        <p:nvPicPr>
          <p:cNvPr id="6" name="Image 5">
            <a:extLst>
              <a:ext uri="{FF2B5EF4-FFF2-40B4-BE49-F238E27FC236}">
                <a16:creationId xmlns:a16="http://schemas.microsoft.com/office/drawing/2014/main" id="{AA2CB052-682C-6ABE-5644-B2CA7F60A863}"/>
              </a:ext>
            </a:extLst>
          </p:cNvPr>
          <p:cNvPicPr>
            <a:picLocks noChangeAspect="1"/>
          </p:cNvPicPr>
          <p:nvPr/>
        </p:nvPicPr>
        <p:blipFill>
          <a:blip r:embed="rId3"/>
          <a:srcRect l="8144" t="73810" r="9584" b="6299"/>
          <a:stretch>
            <a:fillRect/>
          </a:stretch>
        </p:blipFill>
        <p:spPr>
          <a:xfrm>
            <a:off x="243906" y="4289777"/>
            <a:ext cx="11704185" cy="1591734"/>
          </a:xfrm>
          <a:prstGeom prst="rect">
            <a:avLst/>
          </a:prstGeom>
        </p:spPr>
      </p:pic>
    </p:spTree>
    <p:extLst>
      <p:ext uri="{BB962C8B-B14F-4D97-AF65-F5344CB8AC3E}">
        <p14:creationId xmlns:p14="http://schemas.microsoft.com/office/powerpoint/2010/main" val="2097763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97C2A-FE58-2179-0E1E-64441059F539}"/>
            </a:ext>
          </a:extLst>
        </p:cNvPr>
        <p:cNvGrpSpPr/>
        <p:nvPr/>
      </p:nvGrpSpPr>
      <p:grpSpPr>
        <a:xfrm>
          <a:off x="0" y="0"/>
          <a:ext cx="0" cy="0"/>
          <a:chOff x="0" y="0"/>
          <a:chExt cx="0" cy="0"/>
        </a:xfrm>
      </p:grpSpPr>
      <p:sp>
        <p:nvSpPr>
          <p:cNvPr id="25" name="Freeform 3">
            <a:extLst>
              <a:ext uri="{FF2B5EF4-FFF2-40B4-BE49-F238E27FC236}">
                <a16:creationId xmlns:a16="http://schemas.microsoft.com/office/drawing/2014/main" id="{5A2261C5-BC10-E707-9340-E236A802E2EA}"/>
              </a:ext>
            </a:extLst>
          </p:cNvPr>
          <p:cNvSpPr/>
          <p:nvPr/>
        </p:nvSpPr>
        <p:spPr>
          <a:xfrm>
            <a:off x="304847" y="291803"/>
            <a:ext cx="11887199" cy="65531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b="1" dirty="0">
                <a:ln w="0"/>
                <a:effectLst>
                  <a:outerShdw blurRad="38100" dist="19050" dir="2700000" algn="tl" rotWithShape="0">
                    <a:schemeClr val="dk1">
                      <a:alpha val="40000"/>
                    </a:schemeClr>
                  </a:outerShdw>
                </a:effectLst>
              </a:rPr>
              <a:t> </a:t>
            </a:r>
            <a:endParaRPr lang="fr-FR" sz="1200" dirty="0"/>
          </a:p>
        </p:txBody>
      </p:sp>
      <p:sp>
        <p:nvSpPr>
          <p:cNvPr id="4" name="TextBox 4">
            <a:extLst>
              <a:ext uri="{FF2B5EF4-FFF2-40B4-BE49-F238E27FC236}">
                <a16:creationId xmlns:a16="http://schemas.microsoft.com/office/drawing/2014/main" id="{DA99E8A6-BCB0-F3E5-A294-DB8634463AE8}"/>
              </a:ext>
            </a:extLst>
          </p:cNvPr>
          <p:cNvSpPr txBox="1"/>
          <p:nvPr/>
        </p:nvSpPr>
        <p:spPr>
          <a:xfrm>
            <a:off x="702912" y="-3247571"/>
            <a:ext cx="11887199" cy="6640010"/>
          </a:xfrm>
          <a:prstGeom prst="rect">
            <a:avLst/>
          </a:prstGeom>
        </p:spPr>
        <p:txBody>
          <a:bodyPr lIns="33867" tIns="33867" rIns="33867" bIns="33867" rtlCol="0" anchor="ctr"/>
          <a:lstStyle/>
          <a:p>
            <a:pPr algn="ctr">
              <a:lnSpc>
                <a:spcPts val="1773"/>
              </a:lnSpc>
              <a:spcBef>
                <a:spcPct val="0"/>
              </a:spcBef>
            </a:pPr>
            <a:endParaRPr sz="1200"/>
          </a:p>
        </p:txBody>
      </p:sp>
      <p:sp>
        <p:nvSpPr>
          <p:cNvPr id="7" name="ZoneTexte 6">
            <a:extLst>
              <a:ext uri="{FF2B5EF4-FFF2-40B4-BE49-F238E27FC236}">
                <a16:creationId xmlns:a16="http://schemas.microsoft.com/office/drawing/2014/main" id="{42B4B39C-97BA-FC6B-F549-40E3427EEDD1}"/>
              </a:ext>
            </a:extLst>
          </p:cNvPr>
          <p:cNvSpPr txBox="1"/>
          <p:nvPr/>
        </p:nvSpPr>
        <p:spPr>
          <a:xfrm>
            <a:off x="747758" y="265626"/>
            <a:ext cx="11384177" cy="677108"/>
          </a:xfrm>
          <a:prstGeom prst="rect">
            <a:avLst/>
          </a:prstGeom>
          <a:solidFill>
            <a:schemeClr val="accent5">
              <a:lumMod val="20000"/>
              <a:lumOff val="80000"/>
            </a:schemeClr>
          </a:solidFill>
        </p:spPr>
        <p:txBody>
          <a:bodyPr wrap="square" lIns="60960" tIns="30480" rIns="60960" bIns="30480" anchor="t">
            <a:spAutoFit/>
          </a:bodyPr>
          <a:lstStyle/>
          <a:p>
            <a:r>
              <a:rPr lang="fr-FR" sz="4000" b="1">
                <a:solidFill>
                  <a:schemeClr val="accent5"/>
                </a:solidFill>
                <a:latin typeface="Century Gothic"/>
              </a:rPr>
              <a:t> </a:t>
            </a:r>
            <a:r>
              <a:rPr lang="fr-FR" sz="3200" b="1">
                <a:solidFill>
                  <a:schemeClr val="accent5"/>
                </a:solidFill>
                <a:latin typeface="Century Gothic"/>
              </a:rPr>
              <a:t>Les "thématiques" </a:t>
            </a:r>
            <a:endParaRPr lang="fr-FR" sz="3200">
              <a:solidFill>
                <a:schemeClr val="accent5"/>
              </a:solidFill>
              <a:ea typeface="Calibri"/>
              <a:cs typeface="Calibri"/>
            </a:endParaRPr>
          </a:p>
        </p:txBody>
      </p:sp>
      <p:pic>
        <p:nvPicPr>
          <p:cNvPr id="12" name="Image 11">
            <a:extLst>
              <a:ext uri="{FF2B5EF4-FFF2-40B4-BE49-F238E27FC236}">
                <a16:creationId xmlns:a16="http://schemas.microsoft.com/office/drawing/2014/main" id="{7B0F82F6-9726-0934-D086-3089DD719F90}"/>
              </a:ext>
            </a:extLst>
          </p:cNvPr>
          <p:cNvPicPr>
            <a:picLocks noChangeAspect="1"/>
          </p:cNvPicPr>
          <p:nvPr/>
        </p:nvPicPr>
        <p:blipFill>
          <a:blip r:embed="rId3"/>
          <a:stretch>
            <a:fillRect/>
          </a:stretch>
        </p:blipFill>
        <p:spPr>
          <a:xfrm>
            <a:off x="4270403" y="1069734"/>
            <a:ext cx="2402122" cy="2135877"/>
          </a:xfrm>
          <a:prstGeom prst="rect">
            <a:avLst/>
          </a:prstGeom>
        </p:spPr>
      </p:pic>
      <p:sp>
        <p:nvSpPr>
          <p:cNvPr id="16" name="Rectangle 15">
            <a:extLst>
              <a:ext uri="{FF2B5EF4-FFF2-40B4-BE49-F238E27FC236}">
                <a16:creationId xmlns:a16="http://schemas.microsoft.com/office/drawing/2014/main" id="{924E117B-129D-7551-086C-AECEA585405B}"/>
              </a:ext>
            </a:extLst>
          </p:cNvPr>
          <p:cNvSpPr/>
          <p:nvPr/>
        </p:nvSpPr>
        <p:spPr>
          <a:xfrm>
            <a:off x="4574685" y="1887880"/>
            <a:ext cx="1793558" cy="52551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ln w="0"/>
                <a:solidFill>
                  <a:schemeClr val="tx1"/>
                </a:solidFill>
                <a:effectLst>
                  <a:outerShdw blurRad="38100" dist="19050" dir="2700000" algn="tl" rotWithShape="0">
                    <a:schemeClr val="dk1">
                      <a:alpha val="40000"/>
                    </a:schemeClr>
                  </a:outerShdw>
                </a:effectLst>
              </a:rPr>
              <a:t>ORAL</a:t>
            </a:r>
          </a:p>
        </p:txBody>
      </p:sp>
      <p:pic>
        <p:nvPicPr>
          <p:cNvPr id="17" name="Picture 7" descr="Une image contenant Caractère coloré, Graphique, capture d’écran, ligne&#10;&#10;Le contenu généré par l’IA peut être incorrect.">
            <a:extLst>
              <a:ext uri="{FF2B5EF4-FFF2-40B4-BE49-F238E27FC236}">
                <a16:creationId xmlns:a16="http://schemas.microsoft.com/office/drawing/2014/main" id="{C87527B5-F689-87C6-C688-7407BB2DA88D}"/>
              </a:ext>
            </a:extLst>
          </p:cNvPr>
          <p:cNvPicPr>
            <a:picLocks noChangeAspect="1"/>
          </p:cNvPicPr>
          <p:nvPr/>
        </p:nvPicPr>
        <p:blipFill>
          <a:blip r:embed="rId4"/>
          <a:srcRect/>
          <a:stretch>
            <a:fillRect/>
          </a:stretch>
        </p:blipFill>
        <p:spPr>
          <a:xfrm rot="7496279">
            <a:off x="3114963" y="3034571"/>
            <a:ext cx="1291071" cy="342079"/>
          </a:xfrm>
          <a:prstGeom prst="rect">
            <a:avLst/>
          </a:prstGeom>
          <a:ln>
            <a:solidFill>
              <a:schemeClr val="accent5">
                <a:lumMod val="60000"/>
                <a:lumOff val="40000"/>
              </a:schemeClr>
            </a:solidFill>
          </a:ln>
        </p:spPr>
      </p:pic>
      <p:pic>
        <p:nvPicPr>
          <p:cNvPr id="18" name="Picture 7" descr="Une image contenant Caractère coloré, Graphique, capture d’écran, ligne&#10;&#10;Le contenu généré par l’IA peut être incorrect.">
            <a:extLst>
              <a:ext uri="{FF2B5EF4-FFF2-40B4-BE49-F238E27FC236}">
                <a16:creationId xmlns:a16="http://schemas.microsoft.com/office/drawing/2014/main" id="{8A5C1CD9-DF0E-B6B0-2B51-6CF3CAC58E43}"/>
              </a:ext>
            </a:extLst>
          </p:cNvPr>
          <p:cNvPicPr>
            <a:picLocks noChangeAspect="1"/>
          </p:cNvPicPr>
          <p:nvPr/>
        </p:nvPicPr>
        <p:blipFill>
          <a:blip r:embed="rId4"/>
          <a:srcRect/>
          <a:stretch>
            <a:fillRect/>
          </a:stretch>
        </p:blipFill>
        <p:spPr>
          <a:xfrm rot="2820538">
            <a:off x="6616227" y="3066235"/>
            <a:ext cx="1291071" cy="371725"/>
          </a:xfrm>
          <a:prstGeom prst="rect">
            <a:avLst/>
          </a:prstGeom>
        </p:spPr>
      </p:pic>
      <p:pic>
        <p:nvPicPr>
          <p:cNvPr id="21" name="Picture 7" descr="Une image contenant Caractère coloré, Graphique, capture d’écran, ligne&#10;&#10;Le contenu généré par l’IA peut être incorrect.">
            <a:extLst>
              <a:ext uri="{FF2B5EF4-FFF2-40B4-BE49-F238E27FC236}">
                <a16:creationId xmlns:a16="http://schemas.microsoft.com/office/drawing/2014/main" id="{558F9301-D746-847E-8FAA-B384F2C8847D}"/>
              </a:ext>
            </a:extLst>
          </p:cNvPr>
          <p:cNvPicPr>
            <a:picLocks noChangeAspect="1"/>
          </p:cNvPicPr>
          <p:nvPr/>
        </p:nvPicPr>
        <p:blipFill>
          <a:blip r:embed="rId4"/>
          <a:srcRect/>
          <a:stretch>
            <a:fillRect/>
          </a:stretch>
        </p:blipFill>
        <p:spPr>
          <a:xfrm rot="5400000">
            <a:off x="4654889" y="3639075"/>
            <a:ext cx="1291071" cy="342079"/>
          </a:xfrm>
          <a:prstGeom prst="rect">
            <a:avLst/>
          </a:prstGeom>
        </p:spPr>
      </p:pic>
      <p:sp>
        <p:nvSpPr>
          <p:cNvPr id="30" name="Rectangle : coins arrondis 29">
            <a:extLst>
              <a:ext uri="{FF2B5EF4-FFF2-40B4-BE49-F238E27FC236}">
                <a16:creationId xmlns:a16="http://schemas.microsoft.com/office/drawing/2014/main" id="{7334EB7D-88D0-EC24-FD5E-E6789A27F473}"/>
              </a:ext>
            </a:extLst>
          </p:cNvPr>
          <p:cNvSpPr/>
          <p:nvPr/>
        </p:nvSpPr>
        <p:spPr>
          <a:xfrm>
            <a:off x="555504" y="3781113"/>
            <a:ext cx="2766018" cy="1125535"/>
          </a:xfrm>
          <a:prstGeom prst="roundRect">
            <a:avLst/>
          </a:prstGeom>
          <a:solidFill>
            <a:schemeClr val="accent5">
              <a:lumMod val="20000"/>
              <a:lumOff val="8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667" b="1" dirty="0">
                <a:solidFill>
                  <a:srgbClr val="000000"/>
                </a:solidFill>
                <a:ea typeface="Calibri"/>
                <a:cs typeface="Calibri"/>
              </a:rPr>
              <a:t>  Comprendre un énoncé oral</a:t>
            </a:r>
            <a:endParaRPr lang="fr-FR" sz="1200" dirty="0"/>
          </a:p>
        </p:txBody>
      </p:sp>
      <p:sp>
        <p:nvSpPr>
          <p:cNvPr id="31" name="Rectangle : coins arrondis 30">
            <a:extLst>
              <a:ext uri="{FF2B5EF4-FFF2-40B4-BE49-F238E27FC236}">
                <a16:creationId xmlns:a16="http://schemas.microsoft.com/office/drawing/2014/main" id="{95E2D7C7-E03C-975A-97CB-84B55B02EEF2}"/>
              </a:ext>
            </a:extLst>
          </p:cNvPr>
          <p:cNvSpPr/>
          <p:nvPr/>
        </p:nvSpPr>
        <p:spPr>
          <a:xfrm>
            <a:off x="3863288" y="4548873"/>
            <a:ext cx="3410863" cy="1125535"/>
          </a:xfrm>
          <a:prstGeom prst="roundRect">
            <a:avLst/>
          </a:prstGeom>
          <a:solidFill>
            <a:schemeClr val="accent5">
              <a:lumMod val="20000"/>
              <a:lumOff val="8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667" b="1" dirty="0">
                <a:solidFill>
                  <a:srgbClr val="000000"/>
                </a:solidFill>
                <a:ea typeface="Calibri"/>
                <a:cs typeface="Calibri"/>
              </a:rPr>
              <a:t>  Parler en interaction</a:t>
            </a:r>
            <a:endParaRPr lang="fr-FR" sz="1200" dirty="0"/>
          </a:p>
        </p:txBody>
      </p:sp>
      <p:sp>
        <p:nvSpPr>
          <p:cNvPr id="32" name="Rectangle : coins arrondis 31">
            <a:extLst>
              <a:ext uri="{FF2B5EF4-FFF2-40B4-BE49-F238E27FC236}">
                <a16:creationId xmlns:a16="http://schemas.microsoft.com/office/drawing/2014/main" id="{2F95F3E2-26A4-390D-E46A-51BA4B0B3AC2}"/>
              </a:ext>
            </a:extLst>
          </p:cNvPr>
          <p:cNvSpPr/>
          <p:nvPr/>
        </p:nvSpPr>
        <p:spPr>
          <a:xfrm>
            <a:off x="7979683" y="3045317"/>
            <a:ext cx="3410863" cy="1125535"/>
          </a:xfrm>
          <a:prstGeom prst="roundRect">
            <a:avLst/>
          </a:prstGeom>
          <a:solidFill>
            <a:schemeClr val="accent5">
              <a:lumMod val="20000"/>
              <a:lumOff val="8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667" b="1" dirty="0">
                <a:solidFill>
                  <a:srgbClr val="000000"/>
                </a:solidFill>
                <a:ea typeface="Calibri"/>
                <a:cs typeface="Calibri"/>
              </a:rPr>
              <a:t>  Parler en continu</a:t>
            </a:r>
            <a:endParaRPr lang="fr-FR" sz="1200" dirty="0"/>
          </a:p>
        </p:txBody>
      </p:sp>
      <p:sp>
        <p:nvSpPr>
          <p:cNvPr id="33" name="ZoneTexte 32">
            <a:extLst>
              <a:ext uri="{FF2B5EF4-FFF2-40B4-BE49-F238E27FC236}">
                <a16:creationId xmlns:a16="http://schemas.microsoft.com/office/drawing/2014/main" id="{032ED398-5DF4-A878-4C26-5593E5A88EBD}"/>
              </a:ext>
            </a:extLst>
          </p:cNvPr>
          <p:cNvSpPr txBox="1"/>
          <p:nvPr/>
        </p:nvSpPr>
        <p:spPr>
          <a:xfrm>
            <a:off x="648322" y="1994312"/>
            <a:ext cx="2451538" cy="1477328"/>
          </a:xfrm>
          <a:prstGeom prst="rect">
            <a:avLst/>
          </a:prstGeom>
          <a:noFill/>
        </p:spPr>
        <p:txBody>
          <a:bodyPr wrap="square" rtlCol="0">
            <a:spAutoFit/>
          </a:bodyPr>
          <a:lstStyle/>
          <a:p>
            <a:r>
              <a:rPr lang="fr-FR" b="1" dirty="0">
                <a:ln w="0"/>
                <a:solidFill>
                  <a:srgbClr val="0070C0"/>
                </a:solidFill>
                <a:effectLst>
                  <a:outerShdw blurRad="38100" dist="19050" dir="2700000" algn="tl" rotWithShape="0">
                    <a:schemeClr val="dk1">
                      <a:alpha val="40000"/>
                    </a:schemeClr>
                  </a:outerShdw>
                </a:effectLst>
              </a:rPr>
              <a:t>écouter pour comprendre des messages oraux ou des textes lus par l’adulte</a:t>
            </a:r>
            <a:endParaRPr lang="fr-FR" dirty="0">
              <a:solidFill>
                <a:srgbClr val="0070C0"/>
              </a:solidFill>
            </a:endParaRPr>
          </a:p>
        </p:txBody>
      </p:sp>
      <p:sp>
        <p:nvSpPr>
          <p:cNvPr id="34" name="Ellipse 33">
            <a:extLst>
              <a:ext uri="{FF2B5EF4-FFF2-40B4-BE49-F238E27FC236}">
                <a16:creationId xmlns:a16="http://schemas.microsoft.com/office/drawing/2014/main" id="{151C816A-B360-DF91-E19E-6091CAE85072}"/>
              </a:ext>
            </a:extLst>
          </p:cNvPr>
          <p:cNvSpPr/>
          <p:nvPr/>
        </p:nvSpPr>
        <p:spPr>
          <a:xfrm rot="732280">
            <a:off x="2343288" y="1798010"/>
            <a:ext cx="1019811" cy="3008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2020</a:t>
            </a:r>
          </a:p>
        </p:txBody>
      </p:sp>
      <p:sp>
        <p:nvSpPr>
          <p:cNvPr id="36" name="ZoneTexte 35">
            <a:extLst>
              <a:ext uri="{FF2B5EF4-FFF2-40B4-BE49-F238E27FC236}">
                <a16:creationId xmlns:a16="http://schemas.microsoft.com/office/drawing/2014/main" id="{9A712A84-F28D-F520-BE98-1C96429A4DFB}"/>
              </a:ext>
            </a:extLst>
          </p:cNvPr>
          <p:cNvSpPr txBox="1"/>
          <p:nvPr/>
        </p:nvSpPr>
        <p:spPr>
          <a:xfrm>
            <a:off x="5460815" y="3948118"/>
            <a:ext cx="2236835" cy="646331"/>
          </a:xfrm>
          <a:prstGeom prst="rect">
            <a:avLst/>
          </a:prstGeom>
          <a:noFill/>
        </p:spPr>
        <p:txBody>
          <a:bodyPr wrap="square" rtlCol="0">
            <a:spAutoFit/>
          </a:bodyPr>
          <a:lstStyle/>
          <a:p>
            <a:r>
              <a:rPr lang="fr-FR" b="1" dirty="0">
                <a:solidFill>
                  <a:srgbClr val="0070C0"/>
                </a:solidFill>
              </a:rPr>
              <a:t>Dire pour être entendu et compris</a:t>
            </a:r>
          </a:p>
        </p:txBody>
      </p:sp>
      <p:sp>
        <p:nvSpPr>
          <p:cNvPr id="37" name="Ellipse 36">
            <a:extLst>
              <a:ext uri="{FF2B5EF4-FFF2-40B4-BE49-F238E27FC236}">
                <a16:creationId xmlns:a16="http://schemas.microsoft.com/office/drawing/2014/main" id="{353E9058-A72B-631D-FAF5-2FF538875FAF}"/>
              </a:ext>
            </a:extLst>
          </p:cNvPr>
          <p:cNvSpPr/>
          <p:nvPr/>
        </p:nvSpPr>
        <p:spPr>
          <a:xfrm rot="732280">
            <a:off x="6030459" y="3684972"/>
            <a:ext cx="1019811" cy="24004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2020</a:t>
            </a:r>
          </a:p>
        </p:txBody>
      </p:sp>
      <p:sp>
        <p:nvSpPr>
          <p:cNvPr id="38" name="ZoneTexte 37">
            <a:extLst>
              <a:ext uri="{FF2B5EF4-FFF2-40B4-BE49-F238E27FC236}">
                <a16:creationId xmlns:a16="http://schemas.microsoft.com/office/drawing/2014/main" id="{CE5D8BA2-CB4C-FFB1-D0B9-8FC9BA4B3CA3}"/>
              </a:ext>
            </a:extLst>
          </p:cNvPr>
          <p:cNvSpPr txBox="1"/>
          <p:nvPr/>
        </p:nvSpPr>
        <p:spPr>
          <a:xfrm>
            <a:off x="7742331" y="2515734"/>
            <a:ext cx="3196451" cy="369332"/>
          </a:xfrm>
          <a:prstGeom prst="rect">
            <a:avLst/>
          </a:prstGeom>
          <a:noFill/>
        </p:spPr>
        <p:txBody>
          <a:bodyPr wrap="square" rtlCol="0">
            <a:spAutoFit/>
          </a:bodyPr>
          <a:lstStyle/>
          <a:p>
            <a:r>
              <a:rPr lang="fr-FR" b="1" dirty="0">
                <a:solidFill>
                  <a:srgbClr val="0070C0"/>
                </a:solidFill>
              </a:rPr>
              <a:t>Participer à des échanges</a:t>
            </a:r>
          </a:p>
        </p:txBody>
      </p:sp>
      <p:sp>
        <p:nvSpPr>
          <p:cNvPr id="39" name="Ellipse 38">
            <a:extLst>
              <a:ext uri="{FF2B5EF4-FFF2-40B4-BE49-F238E27FC236}">
                <a16:creationId xmlns:a16="http://schemas.microsoft.com/office/drawing/2014/main" id="{83AF33AC-53F4-C188-359B-1A641325A4E6}"/>
              </a:ext>
            </a:extLst>
          </p:cNvPr>
          <p:cNvSpPr/>
          <p:nvPr/>
        </p:nvSpPr>
        <p:spPr>
          <a:xfrm rot="732280">
            <a:off x="10333666" y="2321916"/>
            <a:ext cx="1019811" cy="3008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2020</a:t>
            </a:r>
          </a:p>
        </p:txBody>
      </p:sp>
      <p:sp>
        <p:nvSpPr>
          <p:cNvPr id="40" name="Flèche : bas 39">
            <a:extLst>
              <a:ext uri="{FF2B5EF4-FFF2-40B4-BE49-F238E27FC236}">
                <a16:creationId xmlns:a16="http://schemas.microsoft.com/office/drawing/2014/main" id="{847CECF0-1052-8BB0-8473-610FD3E85D30}"/>
              </a:ext>
            </a:extLst>
          </p:cNvPr>
          <p:cNvSpPr/>
          <p:nvPr/>
        </p:nvSpPr>
        <p:spPr>
          <a:xfrm>
            <a:off x="1499632" y="4701986"/>
            <a:ext cx="173051" cy="673981"/>
          </a:xfrm>
          <a:prstGeom prst="downArrow">
            <a:avLst/>
          </a:prstGeom>
          <a:solidFill>
            <a:schemeClr val="accent5">
              <a:lumMod val="20000"/>
              <a:lumOff val="8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lèche : bas 40">
            <a:extLst>
              <a:ext uri="{FF2B5EF4-FFF2-40B4-BE49-F238E27FC236}">
                <a16:creationId xmlns:a16="http://schemas.microsoft.com/office/drawing/2014/main" id="{EA876F76-D5F8-A66B-F4AD-8E1FA0644B28}"/>
              </a:ext>
            </a:extLst>
          </p:cNvPr>
          <p:cNvSpPr/>
          <p:nvPr/>
        </p:nvSpPr>
        <p:spPr>
          <a:xfrm flipH="1">
            <a:off x="9476304" y="4074462"/>
            <a:ext cx="183583" cy="474411"/>
          </a:xfrm>
          <a:prstGeom prst="downArrow">
            <a:avLst/>
          </a:prstGeom>
          <a:solidFill>
            <a:schemeClr val="accent5">
              <a:lumMod val="20000"/>
              <a:lumOff val="8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37E98C5F-897D-9D12-27E3-07454914800F}"/>
              </a:ext>
            </a:extLst>
          </p:cNvPr>
          <p:cNvSpPr/>
          <p:nvPr/>
        </p:nvSpPr>
        <p:spPr>
          <a:xfrm>
            <a:off x="319564" y="5405836"/>
            <a:ext cx="2931030" cy="843113"/>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Compétences de compréhension</a:t>
            </a:r>
          </a:p>
        </p:txBody>
      </p:sp>
      <p:sp>
        <p:nvSpPr>
          <p:cNvPr id="44" name="Ellipse 43">
            <a:extLst>
              <a:ext uri="{FF2B5EF4-FFF2-40B4-BE49-F238E27FC236}">
                <a16:creationId xmlns:a16="http://schemas.microsoft.com/office/drawing/2014/main" id="{D54173C0-B915-E7CE-3530-7E6711ABEAF9}"/>
              </a:ext>
            </a:extLst>
          </p:cNvPr>
          <p:cNvSpPr/>
          <p:nvPr/>
        </p:nvSpPr>
        <p:spPr>
          <a:xfrm>
            <a:off x="3568722" y="5821394"/>
            <a:ext cx="4432163" cy="73901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Compétences de structuration du discours</a:t>
            </a:r>
          </a:p>
        </p:txBody>
      </p:sp>
      <p:sp>
        <p:nvSpPr>
          <p:cNvPr id="45" name="Ellipse 44">
            <a:extLst>
              <a:ext uri="{FF2B5EF4-FFF2-40B4-BE49-F238E27FC236}">
                <a16:creationId xmlns:a16="http://schemas.microsoft.com/office/drawing/2014/main" id="{FD37827F-9F1B-7371-B1D7-7A7904E46BEB}"/>
              </a:ext>
            </a:extLst>
          </p:cNvPr>
          <p:cNvSpPr/>
          <p:nvPr/>
        </p:nvSpPr>
        <p:spPr>
          <a:xfrm>
            <a:off x="7979683" y="4599792"/>
            <a:ext cx="3514156" cy="830058"/>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Compétences communicationnelles</a:t>
            </a:r>
          </a:p>
        </p:txBody>
      </p:sp>
      <p:sp>
        <p:nvSpPr>
          <p:cNvPr id="46" name="Flèche : bas 45">
            <a:extLst>
              <a:ext uri="{FF2B5EF4-FFF2-40B4-BE49-F238E27FC236}">
                <a16:creationId xmlns:a16="http://schemas.microsoft.com/office/drawing/2014/main" id="{C521E744-AB38-875E-88F6-B68EDAE04314}"/>
              </a:ext>
            </a:extLst>
          </p:cNvPr>
          <p:cNvSpPr/>
          <p:nvPr/>
        </p:nvSpPr>
        <p:spPr>
          <a:xfrm>
            <a:off x="5184028" y="5556643"/>
            <a:ext cx="221726" cy="414502"/>
          </a:xfrm>
          <a:prstGeom prst="downArrow">
            <a:avLst/>
          </a:prstGeom>
          <a:solidFill>
            <a:schemeClr val="accent5">
              <a:lumMod val="20000"/>
              <a:lumOff val="8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Organigramme : Connecteur 5">
            <a:extLst>
              <a:ext uri="{FF2B5EF4-FFF2-40B4-BE49-F238E27FC236}">
                <a16:creationId xmlns:a16="http://schemas.microsoft.com/office/drawing/2014/main" id="{E20D9D87-DD3A-CE64-8CAA-5269F26FFD87}"/>
              </a:ext>
            </a:extLst>
          </p:cNvPr>
          <p:cNvSpPr/>
          <p:nvPr/>
        </p:nvSpPr>
        <p:spPr>
          <a:xfrm>
            <a:off x="9381583" y="550212"/>
            <a:ext cx="2230244" cy="616015"/>
          </a:xfrm>
          <a:prstGeom prst="flowChartConnector">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400" b="1" dirty="0">
                <a:latin typeface="Century Gothic"/>
              </a:rPr>
              <a:t>ORAL</a:t>
            </a:r>
          </a:p>
        </p:txBody>
      </p:sp>
    </p:spTree>
    <p:extLst>
      <p:ext uri="{BB962C8B-B14F-4D97-AF65-F5344CB8AC3E}">
        <p14:creationId xmlns:p14="http://schemas.microsoft.com/office/powerpoint/2010/main" val="102707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down)">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6" grpId="0"/>
      <p:bldP spid="37" grpId="0" animBg="1"/>
      <p:bldP spid="38" grpId="0"/>
      <p:bldP spid="3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4CBA6-8176-6767-C760-04E20D3169DC}"/>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81B05FB9-0040-59AB-C5A4-BCC3D2B6237E}"/>
              </a:ext>
            </a:extLst>
          </p:cNvPr>
          <p:cNvGrpSpPr/>
          <p:nvPr/>
        </p:nvGrpSpPr>
        <p:grpSpPr>
          <a:xfrm>
            <a:off x="-148995" y="-770136"/>
            <a:ext cx="12284730" cy="7562477"/>
            <a:chOff x="0" y="-38100"/>
            <a:chExt cx="5166256" cy="3321754"/>
          </a:xfrm>
        </p:grpSpPr>
        <p:sp>
          <p:nvSpPr>
            <p:cNvPr id="5" name="Freeform 4">
              <a:extLst>
                <a:ext uri="{FF2B5EF4-FFF2-40B4-BE49-F238E27FC236}">
                  <a16:creationId xmlns:a16="http://schemas.microsoft.com/office/drawing/2014/main" id="{7AAAF82D-2E97-B95D-2A0A-81329BC93D1E}"/>
                </a:ext>
              </a:extLst>
            </p:cNvPr>
            <p:cNvSpPr/>
            <p:nvPr/>
          </p:nvSpPr>
          <p:spPr>
            <a:xfrm>
              <a:off x="170907" y="40755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dirty="0"/>
            </a:p>
          </p:txBody>
        </p:sp>
        <p:sp>
          <p:nvSpPr>
            <p:cNvPr id="9" name="TextBox 5">
              <a:extLst>
                <a:ext uri="{FF2B5EF4-FFF2-40B4-BE49-F238E27FC236}">
                  <a16:creationId xmlns:a16="http://schemas.microsoft.com/office/drawing/2014/main" id="{EF26855B-277D-F86B-B2D5-B5D7B2B59004}"/>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25" name="Rectangle 24">
            <a:extLst>
              <a:ext uri="{FF2B5EF4-FFF2-40B4-BE49-F238E27FC236}">
                <a16:creationId xmlns:a16="http://schemas.microsoft.com/office/drawing/2014/main" id="{9F67D8A0-8C9A-0516-9277-0DC618067852}"/>
              </a:ext>
            </a:extLst>
          </p:cNvPr>
          <p:cNvSpPr/>
          <p:nvPr/>
        </p:nvSpPr>
        <p:spPr>
          <a:xfrm>
            <a:off x="3744492" y="157725"/>
            <a:ext cx="5192664" cy="493799"/>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cap="all" dirty="0">
                <a:solidFill>
                  <a:schemeClr val="tx1"/>
                </a:solidFill>
              </a:rPr>
              <a:t>PROGRESSIONS</a:t>
            </a:r>
          </a:p>
        </p:txBody>
      </p:sp>
      <p:sp>
        <p:nvSpPr>
          <p:cNvPr id="3" name="Rectangle 2">
            <a:extLst>
              <a:ext uri="{FF2B5EF4-FFF2-40B4-BE49-F238E27FC236}">
                <a16:creationId xmlns:a16="http://schemas.microsoft.com/office/drawing/2014/main" id="{95258568-8523-B737-AB7C-3CF8B5247B4D}"/>
              </a:ext>
            </a:extLst>
          </p:cNvPr>
          <p:cNvSpPr/>
          <p:nvPr/>
        </p:nvSpPr>
        <p:spPr>
          <a:xfrm>
            <a:off x="3216116" y="852316"/>
            <a:ext cx="5960903" cy="616300"/>
          </a:xfrm>
          <a:prstGeom prst="rect">
            <a:avLst/>
          </a:prstGeom>
          <a:solidFill>
            <a:srgbClr val="FFE1FF"/>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accent5">
                    <a:lumMod val="50000"/>
                  </a:schemeClr>
                </a:solidFill>
              </a:rPr>
              <a:t>Ecouter pour comprendre</a:t>
            </a:r>
          </a:p>
        </p:txBody>
      </p:sp>
      <p:pic>
        <p:nvPicPr>
          <p:cNvPr id="24" name="Image 23" descr="293 800+ Cible Stock Illustrations, graphiques vectoriels ...">
            <a:extLst>
              <a:ext uri="{FF2B5EF4-FFF2-40B4-BE49-F238E27FC236}">
                <a16:creationId xmlns:a16="http://schemas.microsoft.com/office/drawing/2014/main" id="{595A92F1-B59C-C19D-A63B-2BF4DED28DA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40789" y="1689782"/>
            <a:ext cx="1648086" cy="1599466"/>
          </a:xfrm>
          <a:prstGeom prst="rect">
            <a:avLst/>
          </a:prstGeom>
        </p:spPr>
      </p:pic>
      <p:grpSp>
        <p:nvGrpSpPr>
          <p:cNvPr id="26" name="Groupe 25">
            <a:extLst>
              <a:ext uri="{FF2B5EF4-FFF2-40B4-BE49-F238E27FC236}">
                <a16:creationId xmlns:a16="http://schemas.microsoft.com/office/drawing/2014/main" id="{757E7FFE-E0BA-BD2F-8B7A-CD21943FE0DF}"/>
              </a:ext>
            </a:extLst>
          </p:cNvPr>
          <p:cNvGrpSpPr/>
          <p:nvPr/>
        </p:nvGrpSpPr>
        <p:grpSpPr>
          <a:xfrm>
            <a:off x="2053126" y="1689782"/>
            <a:ext cx="9841294" cy="1262334"/>
            <a:chOff x="8832747" y="3685948"/>
            <a:chExt cx="5516524" cy="2206609"/>
          </a:xfrm>
          <a:solidFill>
            <a:srgbClr val="FFE1FF"/>
          </a:solidFill>
        </p:grpSpPr>
        <p:sp>
          <p:nvSpPr>
            <p:cNvPr id="27" name="Flèche : chevron 26">
              <a:extLst>
                <a:ext uri="{FF2B5EF4-FFF2-40B4-BE49-F238E27FC236}">
                  <a16:creationId xmlns:a16="http://schemas.microsoft.com/office/drawing/2014/main" id="{F57A4EA2-9440-94D4-5A21-242C04753AC6}"/>
                </a:ext>
              </a:extLst>
            </p:cNvPr>
            <p:cNvSpPr/>
            <p:nvPr/>
          </p:nvSpPr>
          <p:spPr>
            <a:xfrm>
              <a:off x="8832747" y="3685948"/>
              <a:ext cx="5516524" cy="2206609"/>
            </a:xfrm>
            <a:prstGeom prst="chevron">
              <a:avLst/>
            </a:prstGeom>
            <a:grp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a:lstStyle/>
            <a:p>
              <a:endParaRPr lang="fr-FR"/>
            </a:p>
          </p:txBody>
        </p:sp>
        <p:sp>
          <p:nvSpPr>
            <p:cNvPr id="28" name="Flèche : chevron 4">
              <a:extLst>
                <a:ext uri="{FF2B5EF4-FFF2-40B4-BE49-F238E27FC236}">
                  <a16:creationId xmlns:a16="http://schemas.microsoft.com/office/drawing/2014/main" id="{CCB85E02-BA8F-B0E4-114F-E420DB76D8E6}"/>
                </a:ext>
              </a:extLst>
            </p:cNvPr>
            <p:cNvSpPr txBox="1"/>
            <p:nvPr/>
          </p:nvSpPr>
          <p:spPr>
            <a:xfrm>
              <a:off x="9936052" y="3685948"/>
              <a:ext cx="3309915" cy="22066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fr-FR" sz="2900" b="1" kern="1200" dirty="0">
                  <a:solidFill>
                    <a:schemeClr val="tx1"/>
                  </a:solidFill>
                  <a:latin typeface="Century Gothic" panose="020B0502020202020204" pitchFamily="34" charset="0"/>
                </a:rPr>
                <a:t>Plus d’exigences sur la longueur et la complexité des messages à comprendre</a:t>
              </a:r>
            </a:p>
          </p:txBody>
        </p:sp>
      </p:grpSp>
      <p:pic>
        <p:nvPicPr>
          <p:cNvPr id="30" name="Image 29">
            <a:extLst>
              <a:ext uri="{FF2B5EF4-FFF2-40B4-BE49-F238E27FC236}">
                <a16:creationId xmlns:a16="http://schemas.microsoft.com/office/drawing/2014/main" id="{0EB67399-F3F4-6C33-9A50-DE5DE1661DC2}"/>
              </a:ext>
            </a:extLst>
          </p:cNvPr>
          <p:cNvPicPr>
            <a:picLocks noChangeAspect="1"/>
          </p:cNvPicPr>
          <p:nvPr/>
        </p:nvPicPr>
        <p:blipFill>
          <a:blip r:embed="rId4"/>
          <a:stretch>
            <a:fillRect/>
          </a:stretch>
        </p:blipFill>
        <p:spPr>
          <a:xfrm>
            <a:off x="3309535" y="3211955"/>
            <a:ext cx="8116433" cy="3048425"/>
          </a:xfrm>
          <a:prstGeom prst="rect">
            <a:avLst/>
          </a:prstGeom>
        </p:spPr>
      </p:pic>
      <p:sp>
        <p:nvSpPr>
          <p:cNvPr id="31" name="Ellipse 30">
            <a:extLst>
              <a:ext uri="{FF2B5EF4-FFF2-40B4-BE49-F238E27FC236}">
                <a16:creationId xmlns:a16="http://schemas.microsoft.com/office/drawing/2014/main" id="{10105050-D0EA-F38B-319A-22F96397CE13}"/>
              </a:ext>
            </a:extLst>
          </p:cNvPr>
          <p:cNvSpPr/>
          <p:nvPr/>
        </p:nvSpPr>
        <p:spPr>
          <a:xfrm>
            <a:off x="766032" y="3905885"/>
            <a:ext cx="2378422" cy="1433370"/>
          </a:xfrm>
          <a:prstGeom prst="ellipse">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ln w="0"/>
                <a:solidFill>
                  <a:schemeClr val="bg1"/>
                </a:solidFill>
                <a:effectLst>
                  <a:outerShdw blurRad="38100" dist="19050" dir="2700000" algn="tl" rotWithShape="0">
                    <a:schemeClr val="dk1">
                      <a:alpha val="40000"/>
                    </a:schemeClr>
                  </a:outerShdw>
                </a:effectLst>
              </a:rPr>
              <a:t>Adoption d’une Posture d’écoute</a:t>
            </a:r>
          </a:p>
        </p:txBody>
      </p:sp>
      <p:sp>
        <p:nvSpPr>
          <p:cNvPr id="4" name="Organigramme : Connecteur 3">
            <a:extLst>
              <a:ext uri="{FF2B5EF4-FFF2-40B4-BE49-F238E27FC236}">
                <a16:creationId xmlns:a16="http://schemas.microsoft.com/office/drawing/2014/main" id="{2D454FC0-629C-E10B-CB30-90803FE4520F}"/>
              </a:ext>
            </a:extLst>
          </p:cNvPr>
          <p:cNvSpPr/>
          <p:nvPr/>
        </p:nvSpPr>
        <p:spPr>
          <a:xfrm>
            <a:off x="9704355" y="317920"/>
            <a:ext cx="2230244" cy="616015"/>
          </a:xfrm>
          <a:prstGeom prst="flowChartConnector">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400" b="1" dirty="0">
                <a:latin typeface="Century Gothic"/>
              </a:rPr>
              <a:t>ORAL</a:t>
            </a:r>
          </a:p>
        </p:txBody>
      </p:sp>
    </p:spTree>
    <p:extLst>
      <p:ext uri="{BB962C8B-B14F-4D97-AF65-F5344CB8AC3E}">
        <p14:creationId xmlns:p14="http://schemas.microsoft.com/office/powerpoint/2010/main" val="2137320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EADCF-D4A6-D027-3218-6C455916EE16}"/>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21F1476B-617D-B9CF-083F-111D7EE52EA3}"/>
              </a:ext>
            </a:extLst>
          </p:cNvPr>
          <p:cNvGrpSpPr/>
          <p:nvPr/>
        </p:nvGrpSpPr>
        <p:grpSpPr>
          <a:xfrm>
            <a:off x="-92730" y="-704477"/>
            <a:ext cx="12284730" cy="7562477"/>
            <a:chOff x="0" y="-38100"/>
            <a:chExt cx="5166256" cy="3321754"/>
          </a:xfrm>
        </p:grpSpPr>
        <p:sp>
          <p:nvSpPr>
            <p:cNvPr id="5" name="Freeform 4">
              <a:extLst>
                <a:ext uri="{FF2B5EF4-FFF2-40B4-BE49-F238E27FC236}">
                  <a16:creationId xmlns:a16="http://schemas.microsoft.com/office/drawing/2014/main" id="{6DE9021C-98EB-CBBA-7234-3C144FB777F9}"/>
                </a:ext>
              </a:extLst>
            </p:cNvPr>
            <p:cNvSpPr/>
            <p:nvPr/>
          </p:nvSpPr>
          <p:spPr>
            <a:xfrm>
              <a:off x="170907" y="40755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dirty="0"/>
            </a:p>
          </p:txBody>
        </p:sp>
        <p:sp>
          <p:nvSpPr>
            <p:cNvPr id="9" name="TextBox 5">
              <a:extLst>
                <a:ext uri="{FF2B5EF4-FFF2-40B4-BE49-F238E27FC236}">
                  <a16:creationId xmlns:a16="http://schemas.microsoft.com/office/drawing/2014/main" id="{9EF132EE-12A5-F336-5289-2E2C26928811}"/>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25" name="Rectangle 24">
            <a:extLst>
              <a:ext uri="{FF2B5EF4-FFF2-40B4-BE49-F238E27FC236}">
                <a16:creationId xmlns:a16="http://schemas.microsoft.com/office/drawing/2014/main" id="{2BB2708C-A5E4-7C1F-4AEE-CF448DC449C6}"/>
              </a:ext>
            </a:extLst>
          </p:cNvPr>
          <p:cNvSpPr/>
          <p:nvPr/>
        </p:nvSpPr>
        <p:spPr>
          <a:xfrm>
            <a:off x="3744492" y="157725"/>
            <a:ext cx="5192664" cy="493799"/>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cap="all" dirty="0">
                <a:solidFill>
                  <a:schemeClr val="tx1"/>
                </a:solidFill>
              </a:rPr>
              <a:t>PROGRESSIONS</a:t>
            </a:r>
          </a:p>
        </p:txBody>
      </p:sp>
      <p:sp>
        <p:nvSpPr>
          <p:cNvPr id="3" name="Rectangle 2">
            <a:extLst>
              <a:ext uri="{FF2B5EF4-FFF2-40B4-BE49-F238E27FC236}">
                <a16:creationId xmlns:a16="http://schemas.microsoft.com/office/drawing/2014/main" id="{F9C56526-E373-4692-01D1-AFAE6C557AC4}"/>
              </a:ext>
            </a:extLst>
          </p:cNvPr>
          <p:cNvSpPr/>
          <p:nvPr/>
        </p:nvSpPr>
        <p:spPr>
          <a:xfrm>
            <a:off x="3216116" y="852316"/>
            <a:ext cx="5960903" cy="616300"/>
          </a:xfrm>
          <a:prstGeom prst="rect">
            <a:avLst/>
          </a:prstGeom>
          <a:solidFill>
            <a:srgbClr val="FFE1FF"/>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accent5">
                    <a:lumMod val="50000"/>
                  </a:schemeClr>
                </a:solidFill>
              </a:rPr>
              <a:t>Dire pour être compris</a:t>
            </a:r>
          </a:p>
        </p:txBody>
      </p:sp>
      <p:pic>
        <p:nvPicPr>
          <p:cNvPr id="10" name="Image 9">
            <a:extLst>
              <a:ext uri="{FF2B5EF4-FFF2-40B4-BE49-F238E27FC236}">
                <a16:creationId xmlns:a16="http://schemas.microsoft.com/office/drawing/2014/main" id="{BC85EB77-99DA-7807-5E76-3A4E61DE30A0}"/>
              </a:ext>
            </a:extLst>
          </p:cNvPr>
          <p:cNvPicPr>
            <a:picLocks noChangeAspect="1"/>
          </p:cNvPicPr>
          <p:nvPr/>
        </p:nvPicPr>
        <p:blipFill>
          <a:blip r:embed="rId2"/>
          <a:stretch>
            <a:fillRect/>
          </a:stretch>
        </p:blipFill>
        <p:spPr>
          <a:xfrm>
            <a:off x="1426243" y="1666125"/>
            <a:ext cx="7992590" cy="3429479"/>
          </a:xfrm>
          <a:prstGeom prst="rect">
            <a:avLst/>
          </a:prstGeom>
        </p:spPr>
      </p:pic>
      <p:sp>
        <p:nvSpPr>
          <p:cNvPr id="11" name="Rectangle 10">
            <a:extLst>
              <a:ext uri="{FF2B5EF4-FFF2-40B4-BE49-F238E27FC236}">
                <a16:creationId xmlns:a16="http://schemas.microsoft.com/office/drawing/2014/main" id="{C77F91BD-F72E-5CB4-E092-B262EB8A5A10}"/>
              </a:ext>
            </a:extLst>
          </p:cNvPr>
          <p:cNvSpPr/>
          <p:nvPr/>
        </p:nvSpPr>
        <p:spPr>
          <a:xfrm>
            <a:off x="696601" y="5288726"/>
            <a:ext cx="7388773" cy="905062"/>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Dimension réflexive à travers l’évaluation de sa prestation / de celle des pairs, à partir de critères définis</a:t>
            </a:r>
          </a:p>
        </p:txBody>
      </p:sp>
      <p:sp>
        <p:nvSpPr>
          <p:cNvPr id="12" name="Flèche : courbe vers la droite 11">
            <a:extLst>
              <a:ext uri="{FF2B5EF4-FFF2-40B4-BE49-F238E27FC236}">
                <a16:creationId xmlns:a16="http://schemas.microsoft.com/office/drawing/2014/main" id="{4A902A2C-00EC-56C8-837E-6E6888703F65}"/>
              </a:ext>
            </a:extLst>
          </p:cNvPr>
          <p:cNvSpPr/>
          <p:nvPr/>
        </p:nvSpPr>
        <p:spPr>
          <a:xfrm rot="1969982">
            <a:off x="1105345" y="4142946"/>
            <a:ext cx="388932" cy="1019393"/>
          </a:xfrm>
          <a:prstGeom prst="curvedRightArrow">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Ellipse 12">
            <a:extLst>
              <a:ext uri="{FF2B5EF4-FFF2-40B4-BE49-F238E27FC236}">
                <a16:creationId xmlns:a16="http://schemas.microsoft.com/office/drawing/2014/main" id="{5653EB84-3C8C-D4C0-31FB-15A9E05C6F4E}"/>
              </a:ext>
            </a:extLst>
          </p:cNvPr>
          <p:cNvSpPr/>
          <p:nvPr/>
        </p:nvSpPr>
        <p:spPr>
          <a:xfrm>
            <a:off x="9418833" y="1156138"/>
            <a:ext cx="2375668" cy="1333545"/>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Restitution et mise en voix de poèmes appris</a:t>
            </a:r>
          </a:p>
        </p:txBody>
      </p:sp>
      <p:sp>
        <p:nvSpPr>
          <p:cNvPr id="14" name="Ellipse 13">
            <a:extLst>
              <a:ext uri="{FF2B5EF4-FFF2-40B4-BE49-F238E27FC236}">
                <a16:creationId xmlns:a16="http://schemas.microsoft.com/office/drawing/2014/main" id="{D662B883-61BE-8BD9-60EE-B08A263D6AE8}"/>
              </a:ext>
            </a:extLst>
          </p:cNvPr>
          <p:cNvSpPr/>
          <p:nvPr/>
        </p:nvSpPr>
        <p:spPr>
          <a:xfrm>
            <a:off x="9443320" y="3724303"/>
            <a:ext cx="2520995" cy="1245094"/>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Explicitation de raisonnements </a:t>
            </a:r>
          </a:p>
        </p:txBody>
      </p:sp>
      <p:sp>
        <p:nvSpPr>
          <p:cNvPr id="15" name="Ellipse 14">
            <a:extLst>
              <a:ext uri="{FF2B5EF4-FFF2-40B4-BE49-F238E27FC236}">
                <a16:creationId xmlns:a16="http://schemas.microsoft.com/office/drawing/2014/main" id="{6A1F0D99-FE7A-97A9-B1C8-272E00C6D00A}"/>
              </a:ext>
            </a:extLst>
          </p:cNvPr>
          <p:cNvSpPr/>
          <p:nvPr/>
        </p:nvSpPr>
        <p:spPr>
          <a:xfrm>
            <a:off x="9443320" y="2789838"/>
            <a:ext cx="2366771" cy="761108"/>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Présentation d’exposé</a:t>
            </a:r>
          </a:p>
        </p:txBody>
      </p:sp>
      <p:pic>
        <p:nvPicPr>
          <p:cNvPr id="16" name="Picture 4" descr="EPREUVES ORALES DU DNB 2022 - Actualités - COLLEGE DU SALAGOU">
            <a:extLst>
              <a:ext uri="{FF2B5EF4-FFF2-40B4-BE49-F238E27FC236}">
                <a16:creationId xmlns:a16="http://schemas.microsoft.com/office/drawing/2014/main" id="{B09F7C1E-FD82-A23A-B5E9-E54C97CEF7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12652">
            <a:off x="477001" y="518909"/>
            <a:ext cx="1801441" cy="1576261"/>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descr="RÃ©sultat de recherche d'images pour &quot;c'est moi le plus fort tapuscrit dys&quot;">
            <a:extLst>
              <a:ext uri="{FF2B5EF4-FFF2-40B4-BE49-F238E27FC236}">
                <a16:creationId xmlns:a16="http://schemas.microsoft.com/office/drawing/2014/main" id="{5175336F-BCDB-1636-D686-BBC846B9DA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18607" y="5057146"/>
            <a:ext cx="2240160" cy="1490730"/>
          </a:xfrm>
          <a:prstGeom prst="rect">
            <a:avLst/>
          </a:prstGeom>
          <a:noFill/>
          <a:ln>
            <a:noFill/>
          </a:ln>
        </p:spPr>
      </p:pic>
      <p:sp>
        <p:nvSpPr>
          <p:cNvPr id="18" name="Organigramme : Connecteur 17">
            <a:extLst>
              <a:ext uri="{FF2B5EF4-FFF2-40B4-BE49-F238E27FC236}">
                <a16:creationId xmlns:a16="http://schemas.microsoft.com/office/drawing/2014/main" id="{0796FE6F-4FB4-42D8-9294-952811BE51F6}"/>
              </a:ext>
            </a:extLst>
          </p:cNvPr>
          <p:cNvSpPr/>
          <p:nvPr/>
        </p:nvSpPr>
        <p:spPr>
          <a:xfrm>
            <a:off x="9644716" y="247830"/>
            <a:ext cx="2230244" cy="616015"/>
          </a:xfrm>
          <a:prstGeom prst="flowChartConnector">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400" b="1" dirty="0">
                <a:latin typeface="Century Gothic"/>
              </a:rPr>
              <a:t>ORAL</a:t>
            </a:r>
          </a:p>
        </p:txBody>
      </p:sp>
    </p:spTree>
    <p:extLst>
      <p:ext uri="{BB962C8B-B14F-4D97-AF65-F5344CB8AC3E}">
        <p14:creationId xmlns:p14="http://schemas.microsoft.com/office/powerpoint/2010/main" val="1989853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5EAB6-7A6F-2112-FE98-C3E232B96C1B}"/>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B21D4BBA-7922-E8E6-DE3F-EEA5522DDF29}"/>
              </a:ext>
            </a:extLst>
          </p:cNvPr>
          <p:cNvGrpSpPr/>
          <p:nvPr/>
        </p:nvGrpSpPr>
        <p:grpSpPr>
          <a:xfrm>
            <a:off x="-148995" y="-770136"/>
            <a:ext cx="12284730" cy="7562477"/>
            <a:chOff x="0" y="-38100"/>
            <a:chExt cx="5166256" cy="3321754"/>
          </a:xfrm>
        </p:grpSpPr>
        <p:sp>
          <p:nvSpPr>
            <p:cNvPr id="5" name="Freeform 4">
              <a:extLst>
                <a:ext uri="{FF2B5EF4-FFF2-40B4-BE49-F238E27FC236}">
                  <a16:creationId xmlns:a16="http://schemas.microsoft.com/office/drawing/2014/main" id="{EEACD6DA-2D08-0F71-71EA-FBCB759B15CF}"/>
                </a:ext>
              </a:extLst>
            </p:cNvPr>
            <p:cNvSpPr/>
            <p:nvPr/>
          </p:nvSpPr>
          <p:spPr>
            <a:xfrm>
              <a:off x="170907" y="40755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dirty="0"/>
            </a:p>
          </p:txBody>
        </p:sp>
        <p:sp>
          <p:nvSpPr>
            <p:cNvPr id="9" name="TextBox 5">
              <a:extLst>
                <a:ext uri="{FF2B5EF4-FFF2-40B4-BE49-F238E27FC236}">
                  <a16:creationId xmlns:a16="http://schemas.microsoft.com/office/drawing/2014/main" id="{25329398-CE69-F12C-2A7F-8EC87151CD2C}"/>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25" name="Rectangle 24">
            <a:extLst>
              <a:ext uri="{FF2B5EF4-FFF2-40B4-BE49-F238E27FC236}">
                <a16:creationId xmlns:a16="http://schemas.microsoft.com/office/drawing/2014/main" id="{A4AE0322-5375-F3D4-DA64-00CE65AB825C}"/>
              </a:ext>
            </a:extLst>
          </p:cNvPr>
          <p:cNvSpPr/>
          <p:nvPr/>
        </p:nvSpPr>
        <p:spPr>
          <a:xfrm>
            <a:off x="3744492" y="157725"/>
            <a:ext cx="5192664" cy="493799"/>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cap="all" dirty="0">
                <a:solidFill>
                  <a:schemeClr val="tx1"/>
                </a:solidFill>
              </a:rPr>
              <a:t>PROGRESSIONS</a:t>
            </a:r>
          </a:p>
        </p:txBody>
      </p:sp>
      <p:sp>
        <p:nvSpPr>
          <p:cNvPr id="3" name="Rectangle 2">
            <a:extLst>
              <a:ext uri="{FF2B5EF4-FFF2-40B4-BE49-F238E27FC236}">
                <a16:creationId xmlns:a16="http://schemas.microsoft.com/office/drawing/2014/main" id="{7CF7F953-3F91-3748-E2CA-F3BA8BEB8545}"/>
              </a:ext>
            </a:extLst>
          </p:cNvPr>
          <p:cNvSpPr/>
          <p:nvPr/>
        </p:nvSpPr>
        <p:spPr>
          <a:xfrm>
            <a:off x="3583978" y="1117917"/>
            <a:ext cx="5960903" cy="616300"/>
          </a:xfrm>
          <a:prstGeom prst="rect">
            <a:avLst/>
          </a:prstGeom>
          <a:solidFill>
            <a:srgbClr val="FFE1FF"/>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accent5">
                    <a:lumMod val="50000"/>
                  </a:schemeClr>
                </a:solidFill>
              </a:rPr>
              <a:t>Participer à des échanges</a:t>
            </a:r>
          </a:p>
        </p:txBody>
      </p:sp>
      <p:sp>
        <p:nvSpPr>
          <p:cNvPr id="7" name="Rectangle 6">
            <a:extLst>
              <a:ext uri="{FF2B5EF4-FFF2-40B4-BE49-F238E27FC236}">
                <a16:creationId xmlns:a16="http://schemas.microsoft.com/office/drawing/2014/main" id="{BB20D373-04EA-480A-1A3E-F964B5E4C268}"/>
              </a:ext>
            </a:extLst>
          </p:cNvPr>
          <p:cNvSpPr/>
          <p:nvPr/>
        </p:nvSpPr>
        <p:spPr>
          <a:xfrm>
            <a:off x="4244543" y="5504079"/>
            <a:ext cx="6192229" cy="676249"/>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Prise de conscience et adaptation du registre de langue aux situations et aux interlocuteurs</a:t>
            </a:r>
          </a:p>
        </p:txBody>
      </p:sp>
      <p:sp>
        <p:nvSpPr>
          <p:cNvPr id="8" name="Flèche : courbe vers la droite 7">
            <a:extLst>
              <a:ext uri="{FF2B5EF4-FFF2-40B4-BE49-F238E27FC236}">
                <a16:creationId xmlns:a16="http://schemas.microsoft.com/office/drawing/2014/main" id="{2300F39D-366C-DF6B-BE44-E662F33B085F}"/>
              </a:ext>
            </a:extLst>
          </p:cNvPr>
          <p:cNvSpPr/>
          <p:nvPr/>
        </p:nvSpPr>
        <p:spPr>
          <a:xfrm rot="19702755">
            <a:off x="3550026" y="5406938"/>
            <a:ext cx="388932" cy="554683"/>
          </a:xfrm>
          <a:prstGeom prst="curvedRightArrow">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4" name="Image 3">
            <a:extLst>
              <a:ext uri="{FF2B5EF4-FFF2-40B4-BE49-F238E27FC236}">
                <a16:creationId xmlns:a16="http://schemas.microsoft.com/office/drawing/2014/main" id="{53674496-C49C-307A-5506-6E9B9A2FA700}"/>
              </a:ext>
            </a:extLst>
          </p:cNvPr>
          <p:cNvPicPr>
            <a:picLocks noChangeAspect="1"/>
          </p:cNvPicPr>
          <p:nvPr/>
        </p:nvPicPr>
        <p:blipFill>
          <a:blip r:embed="rId2"/>
          <a:stretch>
            <a:fillRect/>
          </a:stretch>
        </p:blipFill>
        <p:spPr>
          <a:xfrm>
            <a:off x="3060740" y="2258935"/>
            <a:ext cx="8097380" cy="2991267"/>
          </a:xfrm>
          <a:prstGeom prst="rect">
            <a:avLst/>
          </a:prstGeom>
        </p:spPr>
      </p:pic>
      <p:pic>
        <p:nvPicPr>
          <p:cNvPr id="11" name="Image 10">
            <a:extLst>
              <a:ext uri="{FF2B5EF4-FFF2-40B4-BE49-F238E27FC236}">
                <a16:creationId xmlns:a16="http://schemas.microsoft.com/office/drawing/2014/main" id="{19EF9E39-9B19-D77D-0E2A-7C3705D70C57}"/>
              </a:ext>
            </a:extLst>
          </p:cNvPr>
          <p:cNvPicPr>
            <a:picLocks noChangeAspect="1"/>
          </p:cNvPicPr>
          <p:nvPr/>
        </p:nvPicPr>
        <p:blipFill>
          <a:blip r:embed="rId3"/>
          <a:stretch>
            <a:fillRect/>
          </a:stretch>
        </p:blipFill>
        <p:spPr>
          <a:xfrm rot="20770349">
            <a:off x="409062" y="624215"/>
            <a:ext cx="2136770" cy="2467365"/>
          </a:xfrm>
          <a:prstGeom prst="rect">
            <a:avLst/>
          </a:prstGeom>
        </p:spPr>
      </p:pic>
      <p:sp>
        <p:nvSpPr>
          <p:cNvPr id="12" name="Organigramme : Connecteur 11">
            <a:extLst>
              <a:ext uri="{FF2B5EF4-FFF2-40B4-BE49-F238E27FC236}">
                <a16:creationId xmlns:a16="http://schemas.microsoft.com/office/drawing/2014/main" id="{1BB00C63-DE1F-D748-D564-858340908188}"/>
              </a:ext>
            </a:extLst>
          </p:cNvPr>
          <p:cNvSpPr/>
          <p:nvPr/>
        </p:nvSpPr>
        <p:spPr>
          <a:xfrm>
            <a:off x="9816582" y="297831"/>
            <a:ext cx="2230244" cy="616015"/>
          </a:xfrm>
          <a:prstGeom prst="flowChartConnector">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400" b="1" dirty="0">
                <a:latin typeface="Century Gothic"/>
              </a:rPr>
              <a:t>ORAL</a:t>
            </a:r>
          </a:p>
        </p:txBody>
      </p:sp>
    </p:spTree>
    <p:extLst>
      <p:ext uri="{BB962C8B-B14F-4D97-AF65-F5344CB8AC3E}">
        <p14:creationId xmlns:p14="http://schemas.microsoft.com/office/powerpoint/2010/main" val="3477735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1A7F4-07DE-791B-CABD-BA7652FB0EBA}"/>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CF9D1522-6543-E1ED-F9DE-077E554F06CB}"/>
              </a:ext>
            </a:extLst>
          </p:cNvPr>
          <p:cNvGrpSpPr/>
          <p:nvPr/>
        </p:nvGrpSpPr>
        <p:grpSpPr>
          <a:xfrm>
            <a:off x="-148995" y="-612411"/>
            <a:ext cx="12340995" cy="7515329"/>
            <a:chOff x="0" y="-38100"/>
            <a:chExt cx="5189918" cy="3301045"/>
          </a:xfrm>
        </p:grpSpPr>
        <p:sp>
          <p:nvSpPr>
            <p:cNvPr id="5" name="Freeform 4">
              <a:extLst>
                <a:ext uri="{FF2B5EF4-FFF2-40B4-BE49-F238E27FC236}">
                  <a16:creationId xmlns:a16="http://schemas.microsoft.com/office/drawing/2014/main" id="{8822BBF3-660D-BFA9-C030-B9E3E780CC2E}"/>
                </a:ext>
              </a:extLst>
            </p:cNvPr>
            <p:cNvSpPr/>
            <p:nvPr/>
          </p:nvSpPr>
          <p:spPr>
            <a:xfrm>
              <a:off x="194569" y="386846"/>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dirty="0"/>
            </a:p>
          </p:txBody>
        </p:sp>
        <p:sp>
          <p:nvSpPr>
            <p:cNvPr id="9" name="TextBox 5">
              <a:extLst>
                <a:ext uri="{FF2B5EF4-FFF2-40B4-BE49-F238E27FC236}">
                  <a16:creationId xmlns:a16="http://schemas.microsoft.com/office/drawing/2014/main" id="{B8576090-BB33-2E70-B529-F860286D64C1}"/>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25" name="Rectangle 24">
            <a:extLst>
              <a:ext uri="{FF2B5EF4-FFF2-40B4-BE49-F238E27FC236}">
                <a16:creationId xmlns:a16="http://schemas.microsoft.com/office/drawing/2014/main" id="{C103F7A4-BAB4-3B57-1201-1006C59209D7}"/>
              </a:ext>
            </a:extLst>
          </p:cNvPr>
          <p:cNvSpPr/>
          <p:nvPr/>
        </p:nvSpPr>
        <p:spPr>
          <a:xfrm>
            <a:off x="3733254" y="341996"/>
            <a:ext cx="5039157" cy="49379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cap="all" dirty="0">
                <a:solidFill>
                  <a:schemeClr val="bg2"/>
                </a:solidFill>
              </a:rPr>
              <a:t> Le VOCABULAIRE</a:t>
            </a:r>
          </a:p>
        </p:txBody>
      </p:sp>
      <p:pic>
        <p:nvPicPr>
          <p:cNvPr id="11" name="Image 10">
            <a:extLst>
              <a:ext uri="{FF2B5EF4-FFF2-40B4-BE49-F238E27FC236}">
                <a16:creationId xmlns:a16="http://schemas.microsoft.com/office/drawing/2014/main" id="{057401C0-5127-02D7-81E3-EDC2339AEB49}"/>
              </a:ext>
            </a:extLst>
          </p:cNvPr>
          <p:cNvPicPr>
            <a:picLocks noChangeAspect="1"/>
          </p:cNvPicPr>
          <p:nvPr/>
        </p:nvPicPr>
        <p:blipFill>
          <a:blip r:embed="rId2"/>
          <a:stretch>
            <a:fillRect/>
          </a:stretch>
        </p:blipFill>
        <p:spPr>
          <a:xfrm>
            <a:off x="904820" y="1118141"/>
            <a:ext cx="6042096" cy="3173512"/>
          </a:xfrm>
          <a:prstGeom prst="rect">
            <a:avLst/>
          </a:prstGeom>
        </p:spPr>
      </p:pic>
      <p:pic>
        <p:nvPicPr>
          <p:cNvPr id="21" name="Picture 7" descr="Une image contenant Caractère coloré, Graphique, capture d’écran, ligne&#10;&#10;Le contenu généré par l’IA peut être incorrect.">
            <a:extLst>
              <a:ext uri="{FF2B5EF4-FFF2-40B4-BE49-F238E27FC236}">
                <a16:creationId xmlns:a16="http://schemas.microsoft.com/office/drawing/2014/main" id="{949114FF-20A6-0559-EE88-C09404ED11C4}"/>
              </a:ext>
            </a:extLst>
          </p:cNvPr>
          <p:cNvPicPr>
            <a:picLocks noChangeAspect="1"/>
          </p:cNvPicPr>
          <p:nvPr/>
        </p:nvPicPr>
        <p:blipFill>
          <a:blip r:embed="rId3"/>
          <a:srcRect/>
          <a:stretch>
            <a:fillRect/>
          </a:stretch>
        </p:blipFill>
        <p:spPr>
          <a:xfrm rot="19447628">
            <a:off x="6946947" y="2197736"/>
            <a:ext cx="1291071" cy="231208"/>
          </a:xfrm>
          <a:prstGeom prst="rect">
            <a:avLst/>
          </a:prstGeom>
        </p:spPr>
      </p:pic>
      <p:sp>
        <p:nvSpPr>
          <p:cNvPr id="22" name="Rectangle : coins arrondis 21">
            <a:extLst>
              <a:ext uri="{FF2B5EF4-FFF2-40B4-BE49-F238E27FC236}">
                <a16:creationId xmlns:a16="http://schemas.microsoft.com/office/drawing/2014/main" id="{E9EB5C96-9960-4922-8099-B6938400DCA7}"/>
              </a:ext>
            </a:extLst>
          </p:cNvPr>
          <p:cNvSpPr/>
          <p:nvPr/>
        </p:nvSpPr>
        <p:spPr>
          <a:xfrm>
            <a:off x="8238053" y="1466857"/>
            <a:ext cx="3247653" cy="1003074"/>
          </a:xfrm>
          <a:prstGeom prst="roundRect">
            <a:avLst/>
          </a:prstGeom>
          <a:solidFill>
            <a:srgbClr val="FFD85B"/>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800" b="1" dirty="0">
                <a:solidFill>
                  <a:schemeClr val="tx1"/>
                </a:solidFill>
              </a:rPr>
              <a:t>Varier les natures de mots</a:t>
            </a:r>
            <a:endParaRPr lang="fr-FR" dirty="0">
              <a:solidFill>
                <a:schemeClr val="tx1"/>
              </a:solidFill>
            </a:endParaRPr>
          </a:p>
        </p:txBody>
      </p:sp>
      <p:sp>
        <p:nvSpPr>
          <p:cNvPr id="23" name="Rectangle : coins arrondis 22">
            <a:extLst>
              <a:ext uri="{FF2B5EF4-FFF2-40B4-BE49-F238E27FC236}">
                <a16:creationId xmlns:a16="http://schemas.microsoft.com/office/drawing/2014/main" id="{840C95DE-360B-616C-9C53-E3BEEAE57353}"/>
              </a:ext>
            </a:extLst>
          </p:cNvPr>
          <p:cNvSpPr/>
          <p:nvPr/>
        </p:nvSpPr>
        <p:spPr>
          <a:xfrm>
            <a:off x="8486213" y="2824175"/>
            <a:ext cx="3247653" cy="1261336"/>
          </a:xfrm>
          <a:prstGeom prst="roundRect">
            <a:avLst/>
          </a:prstGeom>
          <a:solidFill>
            <a:srgbClr val="FFD85B"/>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800" b="1" dirty="0">
                <a:solidFill>
                  <a:schemeClr val="tx1"/>
                </a:solidFill>
              </a:rPr>
              <a:t>Privilégier les mots fréquents et polysémiques </a:t>
            </a:r>
            <a:endParaRPr lang="fr-FR" dirty="0">
              <a:solidFill>
                <a:schemeClr val="tx1"/>
              </a:solidFill>
            </a:endParaRPr>
          </a:p>
        </p:txBody>
      </p:sp>
      <p:sp>
        <p:nvSpPr>
          <p:cNvPr id="24" name="Rectangle : coins arrondis 23">
            <a:extLst>
              <a:ext uri="{FF2B5EF4-FFF2-40B4-BE49-F238E27FC236}">
                <a16:creationId xmlns:a16="http://schemas.microsoft.com/office/drawing/2014/main" id="{B5C1316B-15D1-D898-28B0-C4CDD5E9F6EB}"/>
              </a:ext>
            </a:extLst>
          </p:cNvPr>
          <p:cNvSpPr/>
          <p:nvPr/>
        </p:nvSpPr>
        <p:spPr>
          <a:xfrm>
            <a:off x="8441893" y="4722702"/>
            <a:ext cx="3247653" cy="1003074"/>
          </a:xfrm>
          <a:prstGeom prst="roundRect">
            <a:avLst/>
          </a:prstGeom>
          <a:solidFill>
            <a:srgbClr val="FFD85B"/>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3200" b="1" dirty="0">
                <a:solidFill>
                  <a:schemeClr val="tx1"/>
                </a:solidFill>
              </a:rPr>
              <a:t> </a:t>
            </a:r>
            <a:r>
              <a:rPr lang="fr-FR" sz="2800" b="1" dirty="0">
                <a:solidFill>
                  <a:schemeClr val="tx1"/>
                </a:solidFill>
              </a:rPr>
              <a:t>à travailler dans des phrases</a:t>
            </a:r>
            <a:endParaRPr lang="fr-FR" sz="2000" dirty="0">
              <a:solidFill>
                <a:schemeClr val="tx1"/>
              </a:solidFill>
            </a:endParaRPr>
          </a:p>
        </p:txBody>
      </p:sp>
      <p:sp>
        <p:nvSpPr>
          <p:cNvPr id="26" name="Rectangle : coins arrondis 25">
            <a:extLst>
              <a:ext uri="{FF2B5EF4-FFF2-40B4-BE49-F238E27FC236}">
                <a16:creationId xmlns:a16="http://schemas.microsoft.com/office/drawing/2014/main" id="{D28E0EF4-6F57-2C02-278C-768A63E33B40}"/>
              </a:ext>
            </a:extLst>
          </p:cNvPr>
          <p:cNvSpPr/>
          <p:nvPr/>
        </p:nvSpPr>
        <p:spPr>
          <a:xfrm>
            <a:off x="1831997" y="5305740"/>
            <a:ext cx="3247653" cy="1003074"/>
          </a:xfrm>
          <a:prstGeom prst="roundRect">
            <a:avLst/>
          </a:prstGeom>
          <a:solidFill>
            <a:srgbClr val="FFD85B"/>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3200" b="1">
                <a:solidFill>
                  <a:schemeClr val="tx1"/>
                </a:solidFill>
              </a:rPr>
              <a:t>Entrée par l’ORAL  </a:t>
            </a:r>
            <a:endParaRPr lang="fr-FR" sz="2000" dirty="0">
              <a:solidFill>
                <a:schemeClr val="tx1"/>
              </a:solidFill>
            </a:endParaRPr>
          </a:p>
        </p:txBody>
      </p:sp>
      <p:pic>
        <p:nvPicPr>
          <p:cNvPr id="31" name="Picture 7" descr="Une image contenant Caractère coloré, Graphique, capture d’écran, ligne&#10;&#10;Le contenu généré par l’IA peut être incorrect.">
            <a:extLst>
              <a:ext uri="{FF2B5EF4-FFF2-40B4-BE49-F238E27FC236}">
                <a16:creationId xmlns:a16="http://schemas.microsoft.com/office/drawing/2014/main" id="{6672F986-A9C4-C1E5-E67A-3F7E58F12423}"/>
              </a:ext>
            </a:extLst>
          </p:cNvPr>
          <p:cNvPicPr>
            <a:picLocks noChangeAspect="1"/>
          </p:cNvPicPr>
          <p:nvPr/>
        </p:nvPicPr>
        <p:blipFill>
          <a:blip r:embed="rId3"/>
          <a:srcRect/>
          <a:stretch>
            <a:fillRect/>
          </a:stretch>
        </p:blipFill>
        <p:spPr>
          <a:xfrm rot="7153330">
            <a:off x="3722954" y="4539111"/>
            <a:ext cx="1291071" cy="237634"/>
          </a:xfrm>
          <a:prstGeom prst="rect">
            <a:avLst/>
          </a:prstGeom>
        </p:spPr>
      </p:pic>
      <p:pic>
        <p:nvPicPr>
          <p:cNvPr id="32" name="Picture 7" descr="Une image contenant Caractère coloré, Graphique, capture d’écran, ligne&#10;&#10;Le contenu généré par l’IA peut être incorrect.">
            <a:extLst>
              <a:ext uri="{FF2B5EF4-FFF2-40B4-BE49-F238E27FC236}">
                <a16:creationId xmlns:a16="http://schemas.microsoft.com/office/drawing/2014/main" id="{41E494D1-1B09-FF31-016A-711F9BFDB28A}"/>
              </a:ext>
            </a:extLst>
          </p:cNvPr>
          <p:cNvPicPr>
            <a:picLocks noChangeAspect="1"/>
          </p:cNvPicPr>
          <p:nvPr/>
        </p:nvPicPr>
        <p:blipFill>
          <a:blip r:embed="rId3"/>
          <a:srcRect/>
          <a:stretch>
            <a:fillRect/>
          </a:stretch>
        </p:blipFill>
        <p:spPr>
          <a:xfrm>
            <a:off x="6869178" y="3423620"/>
            <a:ext cx="1724092" cy="238326"/>
          </a:xfrm>
          <a:prstGeom prst="rect">
            <a:avLst/>
          </a:prstGeom>
        </p:spPr>
      </p:pic>
      <p:sp>
        <p:nvSpPr>
          <p:cNvPr id="33" name="Flèche : droite 32">
            <a:extLst>
              <a:ext uri="{FF2B5EF4-FFF2-40B4-BE49-F238E27FC236}">
                <a16:creationId xmlns:a16="http://schemas.microsoft.com/office/drawing/2014/main" id="{51DD2FF7-51DF-7807-E37A-8517DA8E893B}"/>
              </a:ext>
            </a:extLst>
          </p:cNvPr>
          <p:cNvSpPr/>
          <p:nvPr/>
        </p:nvSpPr>
        <p:spPr>
          <a:xfrm rot="20666741">
            <a:off x="5071689" y="5172321"/>
            <a:ext cx="1195026" cy="103837"/>
          </a:xfrm>
          <a:prstGeom prst="rightArrow">
            <a:avLst/>
          </a:prstGeom>
          <a:solidFill>
            <a:srgbClr val="FFD8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4EC1640F-1AED-DF0D-B713-BC0ED3B8A629}"/>
              </a:ext>
            </a:extLst>
          </p:cNvPr>
          <p:cNvSpPr txBox="1"/>
          <p:nvPr/>
        </p:nvSpPr>
        <p:spPr>
          <a:xfrm>
            <a:off x="6432331" y="4781752"/>
            <a:ext cx="1805722" cy="830997"/>
          </a:xfrm>
          <a:prstGeom prst="rect">
            <a:avLst/>
          </a:prstGeom>
          <a:noFill/>
        </p:spPr>
        <p:txBody>
          <a:bodyPr wrap="square" rtlCol="0">
            <a:spAutoFit/>
          </a:bodyPr>
          <a:lstStyle/>
          <a:p>
            <a:r>
              <a:rPr lang="fr-FR" sz="2400" b="1" dirty="0"/>
              <a:t>Toutes les disciplines</a:t>
            </a:r>
          </a:p>
        </p:txBody>
      </p:sp>
      <p:sp>
        <p:nvSpPr>
          <p:cNvPr id="35" name="Flèche : droite 34">
            <a:extLst>
              <a:ext uri="{FF2B5EF4-FFF2-40B4-BE49-F238E27FC236}">
                <a16:creationId xmlns:a16="http://schemas.microsoft.com/office/drawing/2014/main" id="{5AA6B348-B5E4-AB87-D6D3-089B1A992ADF}"/>
              </a:ext>
            </a:extLst>
          </p:cNvPr>
          <p:cNvSpPr/>
          <p:nvPr/>
        </p:nvSpPr>
        <p:spPr>
          <a:xfrm rot="5400000">
            <a:off x="6943670" y="5710859"/>
            <a:ext cx="484542" cy="218795"/>
          </a:xfrm>
          <a:prstGeom prst="rightArrow">
            <a:avLst/>
          </a:prstGeom>
          <a:solidFill>
            <a:srgbClr val="FFD8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C7A5EA0B-6D11-0D70-E3AC-DE2D6C0F7471}"/>
              </a:ext>
            </a:extLst>
          </p:cNvPr>
          <p:cNvSpPr txBox="1"/>
          <p:nvPr/>
        </p:nvSpPr>
        <p:spPr>
          <a:xfrm>
            <a:off x="6510324" y="6102848"/>
            <a:ext cx="1277842" cy="400110"/>
          </a:xfrm>
          <a:prstGeom prst="rect">
            <a:avLst/>
          </a:prstGeom>
          <a:solidFill>
            <a:srgbClr val="FFD85B"/>
          </a:solidFill>
        </p:spPr>
        <p:txBody>
          <a:bodyPr wrap="square" rtlCol="0">
            <a:spAutoFit/>
          </a:bodyPr>
          <a:lstStyle/>
          <a:p>
            <a:r>
              <a:rPr lang="fr-FR" sz="2000" b="1" dirty="0"/>
              <a:t>Lectures </a:t>
            </a:r>
          </a:p>
        </p:txBody>
      </p:sp>
      <p:pic>
        <p:nvPicPr>
          <p:cNvPr id="38" name="Graphique 37" descr="Retour avec un remplissage uni">
            <a:extLst>
              <a:ext uri="{FF2B5EF4-FFF2-40B4-BE49-F238E27FC236}">
                <a16:creationId xmlns:a16="http://schemas.microsoft.com/office/drawing/2014/main" id="{B47B69F1-A8F7-3C53-12AB-C16A143DBF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2184" y="5000317"/>
            <a:ext cx="914400" cy="914400"/>
          </a:xfrm>
          <a:prstGeom prst="rect">
            <a:avLst/>
          </a:prstGeom>
        </p:spPr>
      </p:pic>
    </p:spTree>
    <p:extLst>
      <p:ext uri="{BB962C8B-B14F-4D97-AF65-F5344CB8AC3E}">
        <p14:creationId xmlns:p14="http://schemas.microsoft.com/office/powerpoint/2010/main" val="2894262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646B0-08D0-1E88-DD0D-533C3217F2D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E9C3664-ED82-85C1-B361-6C642A2CFBF8}"/>
              </a:ext>
            </a:extLst>
          </p:cNvPr>
          <p:cNvGrpSpPr/>
          <p:nvPr/>
        </p:nvGrpSpPr>
        <p:grpSpPr>
          <a:xfrm>
            <a:off x="-3146914" y="-1010945"/>
            <a:ext cx="15193236" cy="7777327"/>
            <a:chOff x="0" y="-38100"/>
            <a:chExt cx="6384642" cy="3387093"/>
          </a:xfrm>
        </p:grpSpPr>
        <p:sp>
          <p:nvSpPr>
            <p:cNvPr id="3" name="Freeform 3">
              <a:extLst>
                <a:ext uri="{FF2B5EF4-FFF2-40B4-BE49-F238E27FC236}">
                  <a16:creationId xmlns:a16="http://schemas.microsoft.com/office/drawing/2014/main" id="{3FDF71E2-3CDF-B3B8-7605-177BE739489C}"/>
                </a:ext>
              </a:extLst>
            </p:cNvPr>
            <p:cNvSpPr/>
            <p:nvPr/>
          </p:nvSpPr>
          <p:spPr>
            <a:xfrm>
              <a:off x="1389293" y="472894"/>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4" name="TextBox 4">
              <a:extLst>
                <a:ext uri="{FF2B5EF4-FFF2-40B4-BE49-F238E27FC236}">
                  <a16:creationId xmlns:a16="http://schemas.microsoft.com/office/drawing/2014/main" id="{86D1E194-26EF-37B3-D558-ECB61C43007E}"/>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TextBox 6">
            <a:extLst>
              <a:ext uri="{FF2B5EF4-FFF2-40B4-BE49-F238E27FC236}">
                <a16:creationId xmlns:a16="http://schemas.microsoft.com/office/drawing/2014/main" id="{73CEEBA6-FD3F-ED3E-5511-9EAC7FF050A4}"/>
              </a:ext>
            </a:extLst>
          </p:cNvPr>
          <p:cNvSpPr txBox="1"/>
          <p:nvPr/>
        </p:nvSpPr>
        <p:spPr>
          <a:xfrm>
            <a:off x="685800" y="670305"/>
            <a:ext cx="5545274" cy="1414875"/>
          </a:xfrm>
          <a:prstGeom prst="rect">
            <a:avLst/>
          </a:prstGeom>
        </p:spPr>
        <p:txBody>
          <a:bodyPr lIns="0" tIns="0" rIns="0" bIns="0" rtlCol="0" anchor="t">
            <a:spAutoFit/>
          </a:bodyPr>
          <a:lstStyle/>
          <a:p>
            <a:pPr>
              <a:lnSpc>
                <a:spcPts val="5494"/>
              </a:lnSpc>
            </a:pPr>
            <a:r>
              <a:rPr lang="en-US" sz="5334" b="1" err="1">
                <a:solidFill>
                  <a:srgbClr val="004AAD"/>
                </a:solidFill>
                <a:latin typeface="Cocomat Pro Bold"/>
                <a:ea typeface="Cocomat Pro Bold"/>
                <a:cs typeface="Cocomat Pro Bold"/>
                <a:sym typeface="Cocomat Pro Bold"/>
              </a:rPr>
              <a:t>Objectifs</a:t>
            </a:r>
            <a:r>
              <a:rPr lang="en-US" sz="5334" b="1">
                <a:solidFill>
                  <a:srgbClr val="004AAD"/>
                </a:solidFill>
                <a:latin typeface="Cocomat Pro Bold"/>
                <a:ea typeface="Cocomat Pro Bold"/>
                <a:cs typeface="Cocomat Pro Bold"/>
                <a:sym typeface="Cocomat Pro Bold"/>
              </a:rPr>
              <a:t> </a:t>
            </a:r>
          </a:p>
          <a:p>
            <a:pPr>
              <a:lnSpc>
                <a:spcPts val="5494"/>
              </a:lnSpc>
            </a:pPr>
            <a:r>
              <a:rPr lang="en-US" sz="5334" b="1">
                <a:solidFill>
                  <a:srgbClr val="004AAD"/>
                </a:solidFill>
                <a:latin typeface="Cocomat Pro Bold"/>
                <a:ea typeface="Cocomat Pro Bold"/>
                <a:cs typeface="Cocomat Pro Bold"/>
                <a:sym typeface="Cocomat Pro Bold"/>
              </a:rPr>
              <a:t>du </a:t>
            </a:r>
            <a:r>
              <a:rPr lang="en-US" sz="5334" b="1" err="1">
                <a:solidFill>
                  <a:srgbClr val="004AAD"/>
                </a:solidFill>
                <a:latin typeface="Cocomat Pro Bold"/>
                <a:ea typeface="Cocomat Pro Bold"/>
                <a:cs typeface="Cocomat Pro Bold"/>
                <a:sym typeface="Cocomat Pro Bold"/>
              </a:rPr>
              <a:t>webinaire</a:t>
            </a:r>
            <a:endParaRPr lang="en-US" sz="5334" b="1">
              <a:solidFill>
                <a:srgbClr val="004AAD"/>
              </a:solidFill>
              <a:latin typeface="Cocomat Pro Bold"/>
              <a:ea typeface="Cocomat Pro Bold"/>
              <a:cs typeface="Cocomat Pro Bold"/>
              <a:sym typeface="Cocomat Pro Bold"/>
            </a:endParaRPr>
          </a:p>
        </p:txBody>
      </p:sp>
      <p:sp>
        <p:nvSpPr>
          <p:cNvPr id="8" name="TextBox 8">
            <a:extLst>
              <a:ext uri="{FF2B5EF4-FFF2-40B4-BE49-F238E27FC236}">
                <a16:creationId xmlns:a16="http://schemas.microsoft.com/office/drawing/2014/main" id="{25A1483A-C35B-42C3-133D-1BEC17003A0A}"/>
              </a:ext>
            </a:extLst>
          </p:cNvPr>
          <p:cNvSpPr txBox="1"/>
          <p:nvPr/>
        </p:nvSpPr>
        <p:spPr>
          <a:xfrm>
            <a:off x="4449704" y="2511967"/>
            <a:ext cx="7062742" cy="1231106"/>
          </a:xfrm>
          <a:prstGeom prst="rect">
            <a:avLst/>
          </a:prstGeom>
        </p:spPr>
        <p:txBody>
          <a:bodyPr wrap="square" lIns="0" tIns="0" rIns="0" bIns="0" rtlCol="0" anchor="t">
            <a:spAutoFit/>
          </a:bodyPr>
          <a:lstStyle/>
          <a:p>
            <a:pPr marL="457200" indent="-457200">
              <a:lnSpc>
                <a:spcPts val="3191"/>
              </a:lnSpc>
              <a:buFont typeface="Century Gothic" panose="020B0502020202020204" pitchFamily="34" charset="0"/>
              <a:buChar char="☺"/>
            </a:pPr>
            <a:r>
              <a:rPr lang="en-US" sz="3050" b="1" dirty="0">
                <a:solidFill>
                  <a:schemeClr val="accent6"/>
                </a:solidFill>
                <a:latin typeface="Century Gothic"/>
                <a:ea typeface="Quicksand"/>
                <a:cs typeface="Quicksand"/>
                <a:sym typeface="Quicksand"/>
              </a:rPr>
              <a:t>Pointer les </a:t>
            </a:r>
            <a:r>
              <a:rPr lang="en-US" sz="3050" b="1" dirty="0" err="1">
                <a:solidFill>
                  <a:schemeClr val="accent6"/>
                </a:solidFill>
                <a:latin typeface="Century Gothic"/>
                <a:ea typeface="Quicksand"/>
                <a:cs typeface="Quicksand"/>
                <a:sym typeface="Quicksand"/>
              </a:rPr>
              <a:t>continuités</a:t>
            </a:r>
            <a:r>
              <a:rPr lang="en-US" sz="3050" b="1" dirty="0">
                <a:solidFill>
                  <a:schemeClr val="accent6"/>
                </a:solidFill>
                <a:latin typeface="Century Gothic"/>
                <a:ea typeface="Quicksand"/>
                <a:cs typeface="Quicksand"/>
                <a:sym typeface="Quicksand"/>
              </a:rPr>
              <a:t> et les </a:t>
            </a:r>
            <a:r>
              <a:rPr lang="en-US" sz="3050" b="1" dirty="0" err="1">
                <a:solidFill>
                  <a:schemeClr val="accent6"/>
                </a:solidFill>
                <a:latin typeface="Century Gothic"/>
                <a:ea typeface="Quicksand"/>
                <a:cs typeface="Quicksand"/>
                <a:sym typeface="Quicksand"/>
              </a:rPr>
              <a:t>changements</a:t>
            </a:r>
            <a:r>
              <a:rPr lang="en-US" sz="3050" b="1" dirty="0">
                <a:solidFill>
                  <a:schemeClr val="accent6"/>
                </a:solidFill>
                <a:latin typeface="Century Gothic"/>
                <a:ea typeface="Quicksand"/>
                <a:cs typeface="Quicksand"/>
                <a:sym typeface="Quicksand"/>
              </a:rPr>
              <a:t> entre le </a:t>
            </a:r>
            <a:r>
              <a:rPr lang="en-US" sz="3050" b="1" dirty="0" err="1">
                <a:solidFill>
                  <a:schemeClr val="accent6"/>
                </a:solidFill>
                <a:latin typeface="Century Gothic"/>
                <a:ea typeface="Quicksand"/>
                <a:cs typeface="Quicksand"/>
                <a:sym typeface="Quicksand"/>
              </a:rPr>
              <a:t>programme</a:t>
            </a:r>
            <a:r>
              <a:rPr lang="en-US" sz="3050" b="1" dirty="0">
                <a:solidFill>
                  <a:schemeClr val="accent6"/>
                </a:solidFill>
                <a:latin typeface="Century Gothic"/>
                <a:ea typeface="Quicksand"/>
                <a:cs typeface="Quicksand"/>
                <a:sym typeface="Quicksand"/>
              </a:rPr>
              <a:t> 2020 et le </a:t>
            </a:r>
            <a:r>
              <a:rPr lang="en-US" sz="3050" b="1" dirty="0" err="1">
                <a:solidFill>
                  <a:schemeClr val="accent6"/>
                </a:solidFill>
                <a:latin typeface="Century Gothic"/>
                <a:ea typeface="Quicksand"/>
                <a:cs typeface="Quicksand"/>
                <a:sym typeface="Quicksand"/>
              </a:rPr>
              <a:t>programme</a:t>
            </a:r>
            <a:r>
              <a:rPr lang="en-US" sz="3050" b="1" dirty="0">
                <a:solidFill>
                  <a:schemeClr val="accent6"/>
                </a:solidFill>
                <a:latin typeface="Century Gothic"/>
                <a:ea typeface="Quicksand"/>
                <a:cs typeface="Quicksand"/>
                <a:sym typeface="Quicksand"/>
              </a:rPr>
              <a:t> 2025</a:t>
            </a:r>
            <a:endParaRPr lang="en-US" sz="3050" b="1" dirty="0">
              <a:solidFill>
                <a:schemeClr val="accent6"/>
              </a:solidFill>
              <a:latin typeface="Century Gothic"/>
              <a:ea typeface="Quicksand"/>
              <a:cs typeface="Quicksand"/>
            </a:endParaRPr>
          </a:p>
        </p:txBody>
      </p:sp>
      <p:sp>
        <p:nvSpPr>
          <p:cNvPr id="14" name="TextBox 14">
            <a:extLst>
              <a:ext uri="{FF2B5EF4-FFF2-40B4-BE49-F238E27FC236}">
                <a16:creationId xmlns:a16="http://schemas.microsoft.com/office/drawing/2014/main" id="{A27E387B-8482-E93B-E769-CEBA2B133940}"/>
              </a:ext>
            </a:extLst>
          </p:cNvPr>
          <p:cNvSpPr txBox="1"/>
          <p:nvPr/>
        </p:nvSpPr>
        <p:spPr>
          <a:xfrm>
            <a:off x="4449703" y="4300158"/>
            <a:ext cx="7062742" cy="820738"/>
          </a:xfrm>
          <a:prstGeom prst="rect">
            <a:avLst/>
          </a:prstGeom>
        </p:spPr>
        <p:txBody>
          <a:bodyPr wrap="square" lIns="0" tIns="0" rIns="0" bIns="0" rtlCol="0" anchor="t">
            <a:spAutoFit/>
          </a:bodyPr>
          <a:lstStyle/>
          <a:p>
            <a:pPr>
              <a:lnSpc>
                <a:spcPts val="3191"/>
              </a:lnSpc>
            </a:pPr>
            <a:endParaRPr lang="en-US" sz="3097">
              <a:solidFill>
                <a:srgbClr val="004AAD"/>
              </a:solidFill>
              <a:latin typeface="Quicksand"/>
              <a:ea typeface="Quicksand"/>
              <a:cs typeface="Quicksand"/>
              <a:sym typeface="Quicksand"/>
            </a:endParaRPr>
          </a:p>
          <a:p>
            <a:pPr marL="457223" indent="-457223">
              <a:lnSpc>
                <a:spcPts val="3191"/>
              </a:lnSpc>
              <a:buFont typeface="Century Gothic" panose="020B0502020202020204" pitchFamily="34" charset="0"/>
              <a:buChar char="☺"/>
            </a:pPr>
            <a:r>
              <a:rPr lang="en-US" sz="3067" b="1">
                <a:solidFill>
                  <a:srgbClr val="C00000"/>
                </a:solidFill>
                <a:latin typeface="Century Gothic"/>
                <a:ea typeface="Quicksand"/>
                <a:cs typeface="Quicksand"/>
                <a:sym typeface="Quicksand"/>
              </a:rPr>
              <a:t>Donner des </a:t>
            </a:r>
            <a:r>
              <a:rPr lang="en-US" sz="3067" b="1" err="1">
                <a:solidFill>
                  <a:srgbClr val="C00000"/>
                </a:solidFill>
                <a:latin typeface="Century Gothic"/>
                <a:ea typeface="Quicksand"/>
                <a:cs typeface="Quicksand"/>
                <a:sym typeface="Quicksand"/>
              </a:rPr>
              <a:t>repères</a:t>
            </a:r>
            <a:r>
              <a:rPr lang="en-US" sz="3067" b="1">
                <a:solidFill>
                  <a:srgbClr val="C00000"/>
                </a:solidFill>
                <a:latin typeface="Century Gothic"/>
                <a:ea typeface="Quicksand"/>
                <a:cs typeface="Quicksand"/>
                <a:sym typeface="Quicksand"/>
              </a:rPr>
              <a:t> </a:t>
            </a:r>
            <a:r>
              <a:rPr lang="en-US" sz="3067" b="1" err="1">
                <a:solidFill>
                  <a:srgbClr val="C00000"/>
                </a:solidFill>
                <a:latin typeface="Century Gothic"/>
                <a:ea typeface="Quicksand"/>
                <a:cs typeface="Quicksand"/>
                <a:sym typeface="Quicksand"/>
              </a:rPr>
              <a:t>pédagogiques</a:t>
            </a:r>
            <a:r>
              <a:rPr lang="en-US" sz="3067">
                <a:solidFill>
                  <a:srgbClr val="C00000"/>
                </a:solidFill>
                <a:latin typeface="Century Gothic"/>
                <a:ea typeface="Quicksand"/>
                <a:cs typeface="Quicksand"/>
                <a:sym typeface="Quicksand"/>
              </a:rPr>
              <a:t> </a:t>
            </a:r>
            <a:endParaRPr lang="en-US" sz="3067">
              <a:solidFill>
                <a:srgbClr val="C00000"/>
              </a:solidFill>
              <a:latin typeface="Century Gothic"/>
              <a:ea typeface="Quicksand"/>
              <a:cs typeface="Quicksand"/>
            </a:endParaRPr>
          </a:p>
        </p:txBody>
      </p:sp>
      <p:pic>
        <p:nvPicPr>
          <p:cNvPr id="10" name="Image 9" descr="293 800+ Cible Stock Illustrations, graphiques vectoriels ...">
            <a:extLst>
              <a:ext uri="{FF2B5EF4-FFF2-40B4-BE49-F238E27FC236}">
                <a16:creationId xmlns:a16="http://schemas.microsoft.com/office/drawing/2014/main" id="{351F2171-33D5-75D0-8367-E93C5A7919B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73245" y="2877718"/>
            <a:ext cx="3779484" cy="3667986"/>
          </a:xfrm>
          <a:prstGeom prst="rect">
            <a:avLst/>
          </a:prstGeom>
        </p:spPr>
      </p:pic>
    </p:spTree>
    <p:extLst>
      <p:ext uri="{BB962C8B-B14F-4D97-AF65-F5344CB8AC3E}">
        <p14:creationId xmlns:p14="http://schemas.microsoft.com/office/powerpoint/2010/main" val="4722089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7623C-ADDB-BA7B-29BA-3D66207016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877828F-003A-609B-DA34-0572B1444373}"/>
              </a:ext>
            </a:extLst>
          </p:cNvPr>
          <p:cNvSpPr/>
          <p:nvPr/>
        </p:nvSpPr>
        <p:spPr>
          <a:xfrm>
            <a:off x="10652111" y="1765129"/>
            <a:ext cx="1196684" cy="997115"/>
          </a:xfrm>
          <a:custGeom>
            <a:avLst/>
            <a:gdLst/>
            <a:ahLst/>
            <a:cxnLst/>
            <a:rect l="l" t="t" r="r" b="b"/>
            <a:pathLst>
              <a:path w="1795026" h="1495672">
                <a:moveTo>
                  <a:pt x="0" y="0"/>
                </a:moveTo>
                <a:lnTo>
                  <a:pt x="1795025" y="0"/>
                </a:lnTo>
                <a:lnTo>
                  <a:pt x="1795025" y="1495672"/>
                </a:lnTo>
                <a:lnTo>
                  <a:pt x="0" y="1495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sz="1200"/>
          </a:p>
        </p:txBody>
      </p:sp>
      <p:grpSp>
        <p:nvGrpSpPr>
          <p:cNvPr id="3" name="Group 3">
            <a:extLst>
              <a:ext uri="{FF2B5EF4-FFF2-40B4-BE49-F238E27FC236}">
                <a16:creationId xmlns:a16="http://schemas.microsoft.com/office/drawing/2014/main" id="{A056E3A0-5AFD-1671-38E6-14D2EE0FF76B}"/>
              </a:ext>
            </a:extLst>
          </p:cNvPr>
          <p:cNvGrpSpPr/>
          <p:nvPr/>
        </p:nvGrpSpPr>
        <p:grpSpPr>
          <a:xfrm>
            <a:off x="433215" y="268369"/>
            <a:ext cx="12644476" cy="7606697"/>
            <a:chOff x="0" y="0"/>
            <a:chExt cx="4995349" cy="2876099"/>
          </a:xfrm>
        </p:grpSpPr>
        <p:sp>
          <p:nvSpPr>
            <p:cNvPr id="4" name="Freeform 4">
              <a:extLst>
                <a:ext uri="{FF2B5EF4-FFF2-40B4-BE49-F238E27FC236}">
                  <a16:creationId xmlns:a16="http://schemas.microsoft.com/office/drawing/2014/main" id="{D6925352-A6E1-0DF7-E09E-FC3AF5063FFD}"/>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5" name="TextBox 5">
              <a:extLst>
                <a:ext uri="{FF2B5EF4-FFF2-40B4-BE49-F238E27FC236}">
                  <a16:creationId xmlns:a16="http://schemas.microsoft.com/office/drawing/2014/main" id="{06F7E8D6-AA1E-1553-3651-B07EC46CE63F}"/>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a:extLst>
              <a:ext uri="{FF2B5EF4-FFF2-40B4-BE49-F238E27FC236}">
                <a16:creationId xmlns:a16="http://schemas.microsoft.com/office/drawing/2014/main" id="{3222E3BB-9CF8-716E-E28A-2D910235F810}"/>
              </a:ext>
            </a:extLst>
          </p:cNvPr>
          <p:cNvSpPr/>
          <p:nvPr/>
        </p:nvSpPr>
        <p:spPr>
          <a:xfrm>
            <a:off x="2916169" y="1976074"/>
            <a:ext cx="8504836" cy="4090519"/>
          </a:xfrm>
          <a:custGeom>
            <a:avLst/>
            <a:gdLst/>
            <a:ahLst/>
            <a:cxnLst/>
            <a:rect l="l" t="t" r="r" b="b"/>
            <a:pathLst>
              <a:path w="11646912" h="7754269">
                <a:moveTo>
                  <a:pt x="0" y="0"/>
                </a:moveTo>
                <a:lnTo>
                  <a:pt x="11646912" y="0"/>
                </a:lnTo>
                <a:lnTo>
                  <a:pt x="11646912" y="7754268"/>
                </a:lnTo>
                <a:lnTo>
                  <a:pt x="0" y="7754268"/>
                </a:lnTo>
                <a:lnTo>
                  <a:pt x="0" y="0"/>
                </a:lnTo>
                <a:close/>
              </a:path>
            </a:pathLst>
          </a:custGeom>
          <a:blipFill>
            <a:blip r:embed="rId4">
              <a:extLst>
                <a:ext uri="{96DAC541-7B7A-43D3-8B79-37D633B846F1}">
                  <asvg:svgBlip xmlns:asvg="http://schemas.microsoft.com/office/drawing/2016/SVG/main" r:embed="rId5"/>
                </a:ext>
              </a:extLst>
            </a:blip>
            <a:stretch>
              <a:fillRect t="-2" b="-29890"/>
            </a:stretch>
          </a:blipFill>
        </p:spPr>
        <p:txBody>
          <a:bodyPr/>
          <a:lstStyle/>
          <a:p>
            <a:endParaRPr lang="fr-FR" sz="1200"/>
          </a:p>
        </p:txBody>
      </p:sp>
      <p:sp>
        <p:nvSpPr>
          <p:cNvPr id="9" name="Rectangle 8">
            <a:extLst>
              <a:ext uri="{FF2B5EF4-FFF2-40B4-BE49-F238E27FC236}">
                <a16:creationId xmlns:a16="http://schemas.microsoft.com/office/drawing/2014/main" id="{831FE46D-40D6-B1BC-8D97-6647244D44E0}"/>
              </a:ext>
            </a:extLst>
          </p:cNvPr>
          <p:cNvSpPr/>
          <p:nvPr/>
        </p:nvSpPr>
        <p:spPr>
          <a:xfrm>
            <a:off x="1435774" y="268369"/>
            <a:ext cx="9808883" cy="9062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933" b="1" dirty="0">
                <a:ea typeface="Calibri"/>
                <a:cs typeface="Calibri"/>
              </a:rPr>
              <a:t>Les 3 étapes essentielles de l'enseignement du vocabulaire</a:t>
            </a:r>
          </a:p>
        </p:txBody>
      </p:sp>
      <p:pic>
        <p:nvPicPr>
          <p:cNvPr id="12" name="Image 11" descr="Une image contenant texte, capture d’écran, Police, Impression&#10;&#10;Le contenu généré par l’IA peut être incorrect.">
            <a:extLst>
              <a:ext uri="{FF2B5EF4-FFF2-40B4-BE49-F238E27FC236}">
                <a16:creationId xmlns:a16="http://schemas.microsoft.com/office/drawing/2014/main" id="{3F5259AF-4BBC-6903-97D9-1C852096BF4C}"/>
              </a:ext>
            </a:extLst>
          </p:cNvPr>
          <p:cNvPicPr>
            <a:picLocks noChangeAspect="1"/>
          </p:cNvPicPr>
          <p:nvPr/>
        </p:nvPicPr>
        <p:blipFill>
          <a:blip r:embed="rId6"/>
          <a:stretch>
            <a:fillRect/>
          </a:stretch>
        </p:blipFill>
        <p:spPr>
          <a:xfrm rot="-720000">
            <a:off x="376464" y="992868"/>
            <a:ext cx="1903185" cy="2542721"/>
          </a:xfrm>
          <a:prstGeom prst="rect">
            <a:avLst/>
          </a:prstGeom>
        </p:spPr>
      </p:pic>
      <p:sp>
        <p:nvSpPr>
          <p:cNvPr id="14" name="ZoneTexte 13">
            <a:extLst>
              <a:ext uri="{FF2B5EF4-FFF2-40B4-BE49-F238E27FC236}">
                <a16:creationId xmlns:a16="http://schemas.microsoft.com/office/drawing/2014/main" id="{8396F0B6-ADCE-3C89-5481-9C3A40474526}"/>
              </a:ext>
            </a:extLst>
          </p:cNvPr>
          <p:cNvSpPr txBox="1"/>
          <p:nvPr/>
        </p:nvSpPr>
        <p:spPr>
          <a:xfrm>
            <a:off x="4235075" y="2082093"/>
            <a:ext cx="5040756" cy="800219"/>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fr-FR" sz="2400" b="1" dirty="0">
                <a:latin typeface="Aptos Display"/>
                <a:ea typeface="Calibri"/>
                <a:cs typeface="Calibri"/>
              </a:rPr>
              <a:t>Apporter de nouveaux mots dans tous les domaines</a:t>
            </a:r>
          </a:p>
        </p:txBody>
      </p:sp>
      <p:sp>
        <p:nvSpPr>
          <p:cNvPr id="15" name="ZoneTexte 14">
            <a:extLst>
              <a:ext uri="{FF2B5EF4-FFF2-40B4-BE49-F238E27FC236}">
                <a16:creationId xmlns:a16="http://schemas.microsoft.com/office/drawing/2014/main" id="{0A114DD8-218E-DDA2-B3A2-0D86EABD3F77}"/>
              </a:ext>
            </a:extLst>
          </p:cNvPr>
          <p:cNvSpPr txBox="1"/>
          <p:nvPr/>
        </p:nvSpPr>
        <p:spPr>
          <a:xfrm>
            <a:off x="5341724" y="3441988"/>
            <a:ext cx="5476184" cy="923330"/>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fr-FR" sz="2400" b="1" dirty="0">
                <a:latin typeface="Aptos Display"/>
                <a:ea typeface="Calibri"/>
                <a:cs typeface="Calibri"/>
              </a:rPr>
              <a:t>Structurer le lexique</a:t>
            </a:r>
            <a:r>
              <a:rPr lang="fr-FR" sz="933" b="1" dirty="0">
                <a:latin typeface="Aptos Display"/>
                <a:ea typeface="Calibri"/>
                <a:cs typeface="Calibri"/>
              </a:rPr>
              <a:t>  </a:t>
            </a:r>
            <a:r>
              <a:rPr lang="fr-FR" sz="1600" b="1" dirty="0">
                <a:latin typeface="Aptos Display"/>
                <a:ea typeface="Calibri"/>
                <a:cs typeface="Calibri"/>
              </a:rPr>
              <a:t>pour percevoir les liens sémantiques et morphologiques que les mots entretiennent entre eux</a:t>
            </a:r>
            <a:endParaRPr lang="fr-FR" sz="1600" dirty="0">
              <a:ea typeface="Calibri"/>
              <a:cs typeface="Calibri"/>
            </a:endParaRPr>
          </a:p>
        </p:txBody>
      </p:sp>
      <p:sp>
        <p:nvSpPr>
          <p:cNvPr id="16" name="ZoneTexte 15">
            <a:extLst>
              <a:ext uri="{FF2B5EF4-FFF2-40B4-BE49-F238E27FC236}">
                <a16:creationId xmlns:a16="http://schemas.microsoft.com/office/drawing/2014/main" id="{A2EB1EA3-1F37-1BA6-3168-1855449C1A4D}"/>
              </a:ext>
            </a:extLst>
          </p:cNvPr>
          <p:cNvSpPr txBox="1"/>
          <p:nvPr/>
        </p:nvSpPr>
        <p:spPr>
          <a:xfrm>
            <a:off x="4379723" y="4776771"/>
            <a:ext cx="6064013" cy="1046440"/>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fr-FR" sz="2400" b="1" dirty="0">
                <a:latin typeface="Aptos Display"/>
                <a:ea typeface="Calibri"/>
                <a:cs typeface="Calibri"/>
              </a:rPr>
              <a:t>Réutiliser le vocabulaire appris dans les activités orales </a:t>
            </a:r>
            <a:r>
              <a:rPr lang="fr-FR" sz="1600" dirty="0">
                <a:latin typeface="Aptos Display"/>
                <a:ea typeface="Calibri"/>
                <a:cs typeface="Calibri"/>
              </a:rPr>
              <a:t>(scénarios sociaux dans les espaces jeux, dictées à l'adulte, narrations d'albums...) </a:t>
            </a:r>
            <a:endParaRPr lang="fr-FR" sz="1600" dirty="0">
              <a:ea typeface="Calibri"/>
              <a:cs typeface="Calibri"/>
            </a:endParaRPr>
          </a:p>
        </p:txBody>
      </p:sp>
      <p:sp>
        <p:nvSpPr>
          <p:cNvPr id="18" name="Flèche : courbe vers le haut 17">
            <a:extLst>
              <a:ext uri="{FF2B5EF4-FFF2-40B4-BE49-F238E27FC236}">
                <a16:creationId xmlns:a16="http://schemas.microsoft.com/office/drawing/2014/main" id="{15DE5ACF-84FB-5975-F6EF-2118CE9D8E95}"/>
              </a:ext>
            </a:extLst>
          </p:cNvPr>
          <p:cNvSpPr/>
          <p:nvPr/>
        </p:nvSpPr>
        <p:spPr>
          <a:xfrm rot="12300000">
            <a:off x="2392108" y="3671538"/>
            <a:ext cx="1526682" cy="464227"/>
          </a:xfrm>
          <a:prstGeom prst="curvedUpArrow">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fr-FR" sz="1200">
              <a:solidFill>
                <a:schemeClr val="tx1"/>
              </a:solidFill>
            </a:endParaRPr>
          </a:p>
        </p:txBody>
      </p:sp>
      <p:sp>
        <p:nvSpPr>
          <p:cNvPr id="19" name="ZoneTexte 18">
            <a:extLst>
              <a:ext uri="{FF2B5EF4-FFF2-40B4-BE49-F238E27FC236}">
                <a16:creationId xmlns:a16="http://schemas.microsoft.com/office/drawing/2014/main" id="{5010F7B9-0F3E-9510-A118-B0ED5657AD2A}"/>
              </a:ext>
            </a:extLst>
          </p:cNvPr>
          <p:cNvSpPr txBox="1"/>
          <p:nvPr/>
        </p:nvSpPr>
        <p:spPr>
          <a:xfrm>
            <a:off x="473442" y="3877745"/>
            <a:ext cx="2184296" cy="2728504"/>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lgn="ctr"/>
            <a:r>
              <a:rPr lang="fr-FR" sz="2133" b="1" dirty="0">
                <a:ea typeface="Calibri"/>
                <a:cs typeface="Calibri"/>
              </a:rPr>
              <a:t>L'enseignant </a:t>
            </a:r>
            <a:r>
              <a:rPr lang="fr-FR" sz="2400" b="1" dirty="0">
                <a:ea typeface="Calibri"/>
                <a:cs typeface="Calibri"/>
              </a:rPr>
              <a:t>évalue</a:t>
            </a:r>
            <a:r>
              <a:rPr lang="fr-FR" sz="2133" b="1" dirty="0">
                <a:ea typeface="Calibri"/>
                <a:cs typeface="Calibri"/>
              </a:rPr>
              <a:t>, chaque mois et chaque période, que les mots enseignés sont bien  mémorisés par les élèves</a:t>
            </a:r>
            <a:endParaRPr lang="fr-FR" sz="1200" dirty="0"/>
          </a:p>
        </p:txBody>
      </p:sp>
      <p:sp>
        <p:nvSpPr>
          <p:cNvPr id="11" name="Rectangle 10">
            <a:extLst>
              <a:ext uri="{FF2B5EF4-FFF2-40B4-BE49-F238E27FC236}">
                <a16:creationId xmlns:a16="http://schemas.microsoft.com/office/drawing/2014/main" id="{7F916FE6-52A4-B97B-F286-FFB2B112A38B}"/>
              </a:ext>
            </a:extLst>
          </p:cNvPr>
          <p:cNvSpPr/>
          <p:nvPr/>
        </p:nvSpPr>
        <p:spPr>
          <a:xfrm>
            <a:off x="6640279" y="5995936"/>
            <a:ext cx="5039157" cy="55876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cap="all" dirty="0">
                <a:solidFill>
                  <a:schemeClr val="bg2"/>
                </a:solidFill>
              </a:rPr>
              <a:t> 3 axes de travail </a:t>
            </a:r>
          </a:p>
        </p:txBody>
      </p:sp>
      <p:sp>
        <p:nvSpPr>
          <p:cNvPr id="13" name="Flèche : courbe vers la droite 12">
            <a:extLst>
              <a:ext uri="{FF2B5EF4-FFF2-40B4-BE49-F238E27FC236}">
                <a16:creationId xmlns:a16="http://schemas.microsoft.com/office/drawing/2014/main" id="{DF5B45AD-D263-7640-4B3F-61EC916D6194}"/>
              </a:ext>
            </a:extLst>
          </p:cNvPr>
          <p:cNvSpPr/>
          <p:nvPr/>
        </p:nvSpPr>
        <p:spPr>
          <a:xfrm rot="18823593">
            <a:off x="5798022" y="5888370"/>
            <a:ext cx="418754" cy="766420"/>
          </a:xfrm>
          <a:prstGeom prst="curved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Organigramme : Connecteur 19">
            <a:extLst>
              <a:ext uri="{FF2B5EF4-FFF2-40B4-BE49-F238E27FC236}">
                <a16:creationId xmlns:a16="http://schemas.microsoft.com/office/drawing/2014/main" id="{8F0DCDDE-3842-145A-AA51-CE952F246849}"/>
              </a:ext>
            </a:extLst>
          </p:cNvPr>
          <p:cNvSpPr/>
          <p:nvPr/>
        </p:nvSpPr>
        <p:spPr>
          <a:xfrm>
            <a:off x="9173730" y="967366"/>
            <a:ext cx="2885343" cy="616015"/>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400" b="1" dirty="0">
                <a:solidFill>
                  <a:schemeClr val="tx1"/>
                </a:solidFill>
                <a:latin typeface="Century Gothic"/>
              </a:rPr>
              <a:t>Vocabulaire</a:t>
            </a:r>
          </a:p>
        </p:txBody>
      </p:sp>
    </p:spTree>
    <p:extLst>
      <p:ext uri="{BB962C8B-B14F-4D97-AF65-F5344CB8AC3E}">
        <p14:creationId xmlns:p14="http://schemas.microsoft.com/office/powerpoint/2010/main" val="308601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6F6A1-1C0E-800B-5B81-2846E9A49BD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AFCB4CC-B0E1-086F-3AC1-D2DB50C90DA9}"/>
              </a:ext>
            </a:extLst>
          </p:cNvPr>
          <p:cNvSpPr/>
          <p:nvPr/>
        </p:nvSpPr>
        <p:spPr>
          <a:xfrm>
            <a:off x="654671" y="525609"/>
            <a:ext cx="1196684" cy="997115"/>
          </a:xfrm>
          <a:custGeom>
            <a:avLst/>
            <a:gdLst/>
            <a:ahLst/>
            <a:cxnLst/>
            <a:rect l="l" t="t" r="r" b="b"/>
            <a:pathLst>
              <a:path w="1795026" h="1495672">
                <a:moveTo>
                  <a:pt x="0" y="0"/>
                </a:moveTo>
                <a:lnTo>
                  <a:pt x="1795025" y="0"/>
                </a:lnTo>
                <a:lnTo>
                  <a:pt x="1795025" y="1495672"/>
                </a:lnTo>
                <a:lnTo>
                  <a:pt x="0" y="1495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sz="1200"/>
          </a:p>
        </p:txBody>
      </p:sp>
      <p:grpSp>
        <p:nvGrpSpPr>
          <p:cNvPr id="3" name="Group 3">
            <a:extLst>
              <a:ext uri="{FF2B5EF4-FFF2-40B4-BE49-F238E27FC236}">
                <a16:creationId xmlns:a16="http://schemas.microsoft.com/office/drawing/2014/main" id="{916ACD54-F751-5D64-0CDF-E00DEC602CF5}"/>
              </a:ext>
            </a:extLst>
          </p:cNvPr>
          <p:cNvGrpSpPr/>
          <p:nvPr/>
        </p:nvGrpSpPr>
        <p:grpSpPr>
          <a:xfrm>
            <a:off x="433215" y="268369"/>
            <a:ext cx="12644476" cy="7606697"/>
            <a:chOff x="0" y="0"/>
            <a:chExt cx="4995349" cy="2876099"/>
          </a:xfrm>
        </p:grpSpPr>
        <p:sp>
          <p:nvSpPr>
            <p:cNvPr id="4" name="Freeform 4">
              <a:extLst>
                <a:ext uri="{FF2B5EF4-FFF2-40B4-BE49-F238E27FC236}">
                  <a16:creationId xmlns:a16="http://schemas.microsoft.com/office/drawing/2014/main" id="{172EABC1-41FE-1E72-8259-CAB766A73A00}"/>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5" name="TextBox 5">
              <a:extLst>
                <a:ext uri="{FF2B5EF4-FFF2-40B4-BE49-F238E27FC236}">
                  <a16:creationId xmlns:a16="http://schemas.microsoft.com/office/drawing/2014/main" id="{392110D5-3F76-5CEA-B492-0EBADC6812AC}"/>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Rectangle 8">
            <a:extLst>
              <a:ext uri="{FF2B5EF4-FFF2-40B4-BE49-F238E27FC236}">
                <a16:creationId xmlns:a16="http://schemas.microsoft.com/office/drawing/2014/main" id="{18CA7908-94AD-CFD2-6850-190548E9085D}"/>
              </a:ext>
            </a:extLst>
          </p:cNvPr>
          <p:cNvSpPr/>
          <p:nvPr/>
        </p:nvSpPr>
        <p:spPr>
          <a:xfrm>
            <a:off x="2917732" y="268367"/>
            <a:ext cx="5774323" cy="512455"/>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933" b="1" dirty="0">
                <a:ea typeface="Calibri"/>
                <a:cs typeface="Calibri"/>
              </a:rPr>
              <a:t>Progressions</a:t>
            </a:r>
          </a:p>
        </p:txBody>
      </p:sp>
      <p:pic>
        <p:nvPicPr>
          <p:cNvPr id="11" name="Image 10">
            <a:extLst>
              <a:ext uri="{FF2B5EF4-FFF2-40B4-BE49-F238E27FC236}">
                <a16:creationId xmlns:a16="http://schemas.microsoft.com/office/drawing/2014/main" id="{9AB3007F-E8D1-8464-42A8-762D92D7A154}"/>
              </a:ext>
            </a:extLst>
          </p:cNvPr>
          <p:cNvPicPr>
            <a:picLocks noChangeAspect="1"/>
          </p:cNvPicPr>
          <p:nvPr/>
        </p:nvPicPr>
        <p:blipFill>
          <a:blip r:embed="rId4"/>
          <a:stretch>
            <a:fillRect/>
          </a:stretch>
        </p:blipFill>
        <p:spPr>
          <a:xfrm>
            <a:off x="1435774" y="1366239"/>
            <a:ext cx="9392961" cy="5410955"/>
          </a:xfrm>
          <a:prstGeom prst="rect">
            <a:avLst/>
          </a:prstGeom>
        </p:spPr>
      </p:pic>
      <p:sp>
        <p:nvSpPr>
          <p:cNvPr id="13" name="Organigramme : Connecteur 12">
            <a:extLst>
              <a:ext uri="{FF2B5EF4-FFF2-40B4-BE49-F238E27FC236}">
                <a16:creationId xmlns:a16="http://schemas.microsoft.com/office/drawing/2014/main" id="{13006B11-D2AE-BC15-AF1A-B2B23636F203}"/>
              </a:ext>
            </a:extLst>
          </p:cNvPr>
          <p:cNvSpPr/>
          <p:nvPr/>
        </p:nvSpPr>
        <p:spPr>
          <a:xfrm>
            <a:off x="9306657" y="442216"/>
            <a:ext cx="2885343" cy="616015"/>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400" b="1" dirty="0">
                <a:solidFill>
                  <a:schemeClr val="tx1"/>
                </a:solidFill>
                <a:latin typeface="Century Gothic"/>
              </a:rPr>
              <a:t>Vocabulaire</a:t>
            </a:r>
          </a:p>
        </p:txBody>
      </p:sp>
    </p:spTree>
    <p:extLst>
      <p:ext uri="{BB962C8B-B14F-4D97-AF65-F5344CB8AC3E}">
        <p14:creationId xmlns:p14="http://schemas.microsoft.com/office/powerpoint/2010/main" val="3468249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7DE34-3F7B-C8A6-D935-14C4084C39D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0550950-F75E-B4D7-F852-D07EF79FCD0E}"/>
              </a:ext>
            </a:extLst>
          </p:cNvPr>
          <p:cNvSpPr/>
          <p:nvPr/>
        </p:nvSpPr>
        <p:spPr>
          <a:xfrm>
            <a:off x="4149711" y="-3457111"/>
            <a:ext cx="1196684" cy="997115"/>
          </a:xfrm>
          <a:custGeom>
            <a:avLst/>
            <a:gdLst/>
            <a:ahLst/>
            <a:cxnLst/>
            <a:rect l="l" t="t" r="r" b="b"/>
            <a:pathLst>
              <a:path w="1795026" h="1495672">
                <a:moveTo>
                  <a:pt x="0" y="0"/>
                </a:moveTo>
                <a:lnTo>
                  <a:pt x="1795025" y="0"/>
                </a:lnTo>
                <a:lnTo>
                  <a:pt x="1795025" y="1495672"/>
                </a:lnTo>
                <a:lnTo>
                  <a:pt x="0" y="1495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sz="1200"/>
          </a:p>
        </p:txBody>
      </p:sp>
      <p:grpSp>
        <p:nvGrpSpPr>
          <p:cNvPr id="3" name="Group 3">
            <a:extLst>
              <a:ext uri="{FF2B5EF4-FFF2-40B4-BE49-F238E27FC236}">
                <a16:creationId xmlns:a16="http://schemas.microsoft.com/office/drawing/2014/main" id="{BA14C5AB-77DD-AA3D-B38C-BB1D6F235CE1}"/>
              </a:ext>
            </a:extLst>
          </p:cNvPr>
          <p:cNvGrpSpPr/>
          <p:nvPr/>
        </p:nvGrpSpPr>
        <p:grpSpPr>
          <a:xfrm>
            <a:off x="238534" y="268367"/>
            <a:ext cx="12644476" cy="7606697"/>
            <a:chOff x="0" y="0"/>
            <a:chExt cx="4995349" cy="2876099"/>
          </a:xfrm>
        </p:grpSpPr>
        <p:sp>
          <p:nvSpPr>
            <p:cNvPr id="4" name="Freeform 4">
              <a:extLst>
                <a:ext uri="{FF2B5EF4-FFF2-40B4-BE49-F238E27FC236}">
                  <a16:creationId xmlns:a16="http://schemas.microsoft.com/office/drawing/2014/main" id="{430A0895-5D42-47D1-3C63-BC0FA4989090}"/>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5" name="TextBox 5">
              <a:extLst>
                <a:ext uri="{FF2B5EF4-FFF2-40B4-BE49-F238E27FC236}">
                  <a16:creationId xmlns:a16="http://schemas.microsoft.com/office/drawing/2014/main" id="{F78FEA6A-41F7-75D2-D875-F7612A7CD073}"/>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Rectangle 8">
            <a:extLst>
              <a:ext uri="{FF2B5EF4-FFF2-40B4-BE49-F238E27FC236}">
                <a16:creationId xmlns:a16="http://schemas.microsoft.com/office/drawing/2014/main" id="{2BCA054C-D849-E5BD-56A9-0EE67B3DB141}"/>
              </a:ext>
            </a:extLst>
          </p:cNvPr>
          <p:cNvSpPr/>
          <p:nvPr/>
        </p:nvSpPr>
        <p:spPr>
          <a:xfrm>
            <a:off x="2917732" y="268367"/>
            <a:ext cx="5774323" cy="512455"/>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933" b="1" dirty="0">
                <a:ea typeface="Calibri"/>
                <a:cs typeface="Calibri"/>
              </a:rPr>
              <a:t>Progressions</a:t>
            </a:r>
          </a:p>
        </p:txBody>
      </p:sp>
      <p:pic>
        <p:nvPicPr>
          <p:cNvPr id="7" name="Image 6">
            <a:extLst>
              <a:ext uri="{FF2B5EF4-FFF2-40B4-BE49-F238E27FC236}">
                <a16:creationId xmlns:a16="http://schemas.microsoft.com/office/drawing/2014/main" id="{2ED5D9C8-D6A9-866A-0184-6150503236CA}"/>
              </a:ext>
            </a:extLst>
          </p:cNvPr>
          <p:cNvPicPr>
            <a:picLocks noChangeAspect="1"/>
          </p:cNvPicPr>
          <p:nvPr/>
        </p:nvPicPr>
        <p:blipFill>
          <a:blip r:embed="rId4"/>
          <a:stretch>
            <a:fillRect/>
          </a:stretch>
        </p:blipFill>
        <p:spPr>
          <a:xfrm>
            <a:off x="1756541" y="796604"/>
            <a:ext cx="9916833" cy="3130695"/>
          </a:xfrm>
          <a:prstGeom prst="rect">
            <a:avLst/>
          </a:prstGeom>
        </p:spPr>
      </p:pic>
      <p:sp>
        <p:nvSpPr>
          <p:cNvPr id="8" name="Flèche : courbe vers la droite 7">
            <a:extLst>
              <a:ext uri="{FF2B5EF4-FFF2-40B4-BE49-F238E27FC236}">
                <a16:creationId xmlns:a16="http://schemas.microsoft.com/office/drawing/2014/main" id="{09A0A8E4-F677-16C5-3714-8F1C4FCF2066}"/>
              </a:ext>
            </a:extLst>
          </p:cNvPr>
          <p:cNvSpPr/>
          <p:nvPr/>
        </p:nvSpPr>
        <p:spPr>
          <a:xfrm rot="20178607">
            <a:off x="1942398" y="3664896"/>
            <a:ext cx="410805" cy="101131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Rectangle : coins arrondis 9">
            <a:extLst>
              <a:ext uri="{FF2B5EF4-FFF2-40B4-BE49-F238E27FC236}">
                <a16:creationId xmlns:a16="http://schemas.microsoft.com/office/drawing/2014/main" id="{3FD53E3F-C742-40D2-6A2C-96C906F293E8}"/>
              </a:ext>
            </a:extLst>
          </p:cNvPr>
          <p:cNvSpPr/>
          <p:nvPr/>
        </p:nvSpPr>
        <p:spPr>
          <a:xfrm>
            <a:off x="2631809" y="4088259"/>
            <a:ext cx="8755118" cy="44171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ln w="0"/>
                <a:solidFill>
                  <a:schemeClr val="tx1"/>
                </a:solidFill>
                <a:effectLst>
                  <a:outerShdw blurRad="38100" dist="19050" dir="2700000" algn="tl" rotWithShape="0">
                    <a:schemeClr val="dk1">
                      <a:alpha val="40000"/>
                    </a:schemeClr>
                  </a:outerShdw>
                </a:effectLst>
              </a:rPr>
              <a:t>Réemployer le vocabulaire utilisé</a:t>
            </a:r>
          </a:p>
        </p:txBody>
      </p:sp>
      <p:sp>
        <p:nvSpPr>
          <p:cNvPr id="12" name="Flèche : courbe vers la droite 11">
            <a:extLst>
              <a:ext uri="{FF2B5EF4-FFF2-40B4-BE49-F238E27FC236}">
                <a16:creationId xmlns:a16="http://schemas.microsoft.com/office/drawing/2014/main" id="{9437366F-8018-583E-E99B-B2BCA09E5029}"/>
              </a:ext>
            </a:extLst>
          </p:cNvPr>
          <p:cNvSpPr/>
          <p:nvPr/>
        </p:nvSpPr>
        <p:spPr>
          <a:xfrm rot="19177901">
            <a:off x="1942398" y="4479742"/>
            <a:ext cx="410805" cy="101131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Rectangle : coins arrondis 12">
            <a:extLst>
              <a:ext uri="{FF2B5EF4-FFF2-40B4-BE49-F238E27FC236}">
                <a16:creationId xmlns:a16="http://schemas.microsoft.com/office/drawing/2014/main" id="{EFF98EDC-15F8-D234-3EDB-C63C2B5022F7}"/>
              </a:ext>
            </a:extLst>
          </p:cNvPr>
          <p:cNvSpPr/>
          <p:nvPr/>
        </p:nvSpPr>
        <p:spPr>
          <a:xfrm>
            <a:off x="2631809" y="4851894"/>
            <a:ext cx="8755118" cy="5006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ln w="0"/>
                <a:solidFill>
                  <a:schemeClr val="tx1"/>
                </a:solidFill>
                <a:effectLst>
                  <a:outerShdw blurRad="38100" dist="19050" dir="2700000" algn="tl" rotWithShape="0">
                    <a:schemeClr val="dk1">
                      <a:alpha val="40000"/>
                    </a:schemeClr>
                  </a:outerShdw>
                </a:effectLst>
              </a:rPr>
              <a:t>Mémoriser l’orthographe des mots</a:t>
            </a:r>
          </a:p>
        </p:txBody>
      </p:sp>
      <p:pic>
        <p:nvPicPr>
          <p:cNvPr id="17" name="Image 16">
            <a:extLst>
              <a:ext uri="{FF2B5EF4-FFF2-40B4-BE49-F238E27FC236}">
                <a16:creationId xmlns:a16="http://schemas.microsoft.com/office/drawing/2014/main" id="{9C44F5C1-B019-C158-CACD-73491C926716}"/>
              </a:ext>
            </a:extLst>
          </p:cNvPr>
          <p:cNvPicPr>
            <a:picLocks noChangeAspect="1"/>
          </p:cNvPicPr>
          <p:nvPr/>
        </p:nvPicPr>
        <p:blipFill>
          <a:blip r:embed="rId5"/>
          <a:stretch>
            <a:fillRect/>
          </a:stretch>
        </p:blipFill>
        <p:spPr>
          <a:xfrm>
            <a:off x="1550714" y="5402933"/>
            <a:ext cx="10183646" cy="1352739"/>
          </a:xfrm>
          <a:prstGeom prst="rect">
            <a:avLst/>
          </a:prstGeom>
        </p:spPr>
      </p:pic>
      <p:sp>
        <p:nvSpPr>
          <p:cNvPr id="18" name="Organigramme : Connecteur 17">
            <a:extLst>
              <a:ext uri="{FF2B5EF4-FFF2-40B4-BE49-F238E27FC236}">
                <a16:creationId xmlns:a16="http://schemas.microsoft.com/office/drawing/2014/main" id="{D4464343-E78C-B721-1CBB-E8F08E9F1401}"/>
              </a:ext>
            </a:extLst>
          </p:cNvPr>
          <p:cNvSpPr/>
          <p:nvPr/>
        </p:nvSpPr>
        <p:spPr>
          <a:xfrm>
            <a:off x="9274268" y="463405"/>
            <a:ext cx="2885343" cy="616015"/>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400" b="1" dirty="0">
                <a:solidFill>
                  <a:schemeClr val="tx1"/>
                </a:solidFill>
                <a:latin typeface="Century Gothic"/>
              </a:rPr>
              <a:t>Vocabulaire</a:t>
            </a:r>
          </a:p>
        </p:txBody>
      </p:sp>
    </p:spTree>
    <p:extLst>
      <p:ext uri="{BB962C8B-B14F-4D97-AF65-F5344CB8AC3E}">
        <p14:creationId xmlns:p14="http://schemas.microsoft.com/office/powerpoint/2010/main" val="15082689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52EDA-32B9-7212-3D6A-B40F363AB50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560E1D2-3367-FB5A-EC36-ACEE607D5DA4}"/>
              </a:ext>
            </a:extLst>
          </p:cNvPr>
          <p:cNvSpPr/>
          <p:nvPr/>
        </p:nvSpPr>
        <p:spPr>
          <a:xfrm>
            <a:off x="4149711" y="-3457111"/>
            <a:ext cx="1196684" cy="997115"/>
          </a:xfrm>
          <a:custGeom>
            <a:avLst/>
            <a:gdLst/>
            <a:ahLst/>
            <a:cxnLst/>
            <a:rect l="l" t="t" r="r" b="b"/>
            <a:pathLst>
              <a:path w="1795026" h="1495672">
                <a:moveTo>
                  <a:pt x="0" y="0"/>
                </a:moveTo>
                <a:lnTo>
                  <a:pt x="1795025" y="0"/>
                </a:lnTo>
                <a:lnTo>
                  <a:pt x="1795025" y="1495672"/>
                </a:lnTo>
                <a:lnTo>
                  <a:pt x="0" y="1495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sz="1200"/>
          </a:p>
        </p:txBody>
      </p:sp>
      <p:grpSp>
        <p:nvGrpSpPr>
          <p:cNvPr id="3" name="Group 3">
            <a:extLst>
              <a:ext uri="{FF2B5EF4-FFF2-40B4-BE49-F238E27FC236}">
                <a16:creationId xmlns:a16="http://schemas.microsoft.com/office/drawing/2014/main" id="{6C9F8959-1C7D-08BD-79DC-F9782451585D}"/>
              </a:ext>
            </a:extLst>
          </p:cNvPr>
          <p:cNvGrpSpPr/>
          <p:nvPr/>
        </p:nvGrpSpPr>
        <p:grpSpPr>
          <a:xfrm>
            <a:off x="236216" y="-871213"/>
            <a:ext cx="12644476" cy="7606697"/>
            <a:chOff x="0" y="0"/>
            <a:chExt cx="4995349" cy="2876099"/>
          </a:xfrm>
        </p:grpSpPr>
        <p:sp>
          <p:nvSpPr>
            <p:cNvPr id="4" name="Freeform 4">
              <a:extLst>
                <a:ext uri="{FF2B5EF4-FFF2-40B4-BE49-F238E27FC236}">
                  <a16:creationId xmlns:a16="http://schemas.microsoft.com/office/drawing/2014/main" id="{27B333FB-34E5-484F-6BEF-B8C02B04DE2F}"/>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5" name="TextBox 5">
              <a:extLst>
                <a:ext uri="{FF2B5EF4-FFF2-40B4-BE49-F238E27FC236}">
                  <a16:creationId xmlns:a16="http://schemas.microsoft.com/office/drawing/2014/main" id="{7F4430CC-45BC-6849-75BA-C4B523AAC8BB}"/>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Rectangle 8">
            <a:extLst>
              <a:ext uri="{FF2B5EF4-FFF2-40B4-BE49-F238E27FC236}">
                <a16:creationId xmlns:a16="http://schemas.microsoft.com/office/drawing/2014/main" id="{4907B3C2-AC74-F8CF-28B4-1CABCC5AD35B}"/>
              </a:ext>
            </a:extLst>
          </p:cNvPr>
          <p:cNvSpPr/>
          <p:nvPr/>
        </p:nvSpPr>
        <p:spPr>
          <a:xfrm>
            <a:off x="2917732" y="268367"/>
            <a:ext cx="5774323" cy="512455"/>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933" b="1" dirty="0">
                <a:ea typeface="Calibri"/>
                <a:cs typeface="Calibri"/>
              </a:rPr>
              <a:t>Progressions</a:t>
            </a:r>
          </a:p>
        </p:txBody>
      </p:sp>
      <p:pic>
        <p:nvPicPr>
          <p:cNvPr id="7" name="Image 6">
            <a:extLst>
              <a:ext uri="{FF2B5EF4-FFF2-40B4-BE49-F238E27FC236}">
                <a16:creationId xmlns:a16="http://schemas.microsoft.com/office/drawing/2014/main" id="{4A459296-F4F8-7BB7-0E2C-5ABD03E59B1A}"/>
              </a:ext>
            </a:extLst>
          </p:cNvPr>
          <p:cNvPicPr>
            <a:picLocks noChangeAspect="1"/>
          </p:cNvPicPr>
          <p:nvPr/>
        </p:nvPicPr>
        <p:blipFill>
          <a:blip r:embed="rId4"/>
          <a:stretch>
            <a:fillRect/>
          </a:stretch>
        </p:blipFill>
        <p:spPr>
          <a:xfrm>
            <a:off x="4748053" y="1810802"/>
            <a:ext cx="6607388" cy="2085920"/>
          </a:xfrm>
          <a:prstGeom prst="rect">
            <a:avLst/>
          </a:prstGeom>
        </p:spPr>
      </p:pic>
      <p:sp>
        <p:nvSpPr>
          <p:cNvPr id="10" name="Rectangle : coins arrondis 9">
            <a:extLst>
              <a:ext uri="{FF2B5EF4-FFF2-40B4-BE49-F238E27FC236}">
                <a16:creationId xmlns:a16="http://schemas.microsoft.com/office/drawing/2014/main" id="{88560A1A-E757-F0BD-D05B-21DA8926B181}"/>
              </a:ext>
            </a:extLst>
          </p:cNvPr>
          <p:cNvSpPr/>
          <p:nvPr/>
        </p:nvSpPr>
        <p:spPr>
          <a:xfrm>
            <a:off x="665791" y="901151"/>
            <a:ext cx="3019706" cy="191143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ln w="0"/>
                <a:solidFill>
                  <a:schemeClr val="tx1"/>
                </a:solidFill>
                <a:effectLst>
                  <a:outerShdw blurRad="38100" dist="19050" dir="2700000" algn="tl" rotWithShape="0">
                    <a:schemeClr val="dk1">
                      <a:alpha val="40000"/>
                    </a:schemeClr>
                  </a:outerShdw>
                </a:effectLst>
              </a:rPr>
              <a:t>Réemployer le vocabulaire utilisé</a:t>
            </a:r>
          </a:p>
        </p:txBody>
      </p:sp>
      <p:sp>
        <p:nvSpPr>
          <p:cNvPr id="13" name="Rectangle : coins arrondis 12">
            <a:extLst>
              <a:ext uri="{FF2B5EF4-FFF2-40B4-BE49-F238E27FC236}">
                <a16:creationId xmlns:a16="http://schemas.microsoft.com/office/drawing/2014/main" id="{F0DB13DD-F935-10B0-A14C-8B634CDF6E31}"/>
              </a:ext>
            </a:extLst>
          </p:cNvPr>
          <p:cNvSpPr/>
          <p:nvPr/>
        </p:nvSpPr>
        <p:spPr>
          <a:xfrm>
            <a:off x="609579" y="3780172"/>
            <a:ext cx="2973809" cy="20905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ln w="0"/>
                <a:solidFill>
                  <a:schemeClr val="tx1"/>
                </a:solidFill>
                <a:effectLst>
                  <a:outerShdw blurRad="38100" dist="19050" dir="2700000" algn="tl" rotWithShape="0">
                    <a:schemeClr val="dk1">
                      <a:alpha val="40000"/>
                    </a:schemeClr>
                  </a:outerShdw>
                </a:effectLst>
              </a:rPr>
              <a:t>Mémoriser l’orthographe des mots</a:t>
            </a:r>
          </a:p>
        </p:txBody>
      </p:sp>
      <p:sp>
        <p:nvSpPr>
          <p:cNvPr id="18" name="Organigramme : Connecteur 17">
            <a:extLst>
              <a:ext uri="{FF2B5EF4-FFF2-40B4-BE49-F238E27FC236}">
                <a16:creationId xmlns:a16="http://schemas.microsoft.com/office/drawing/2014/main" id="{F2C38951-F9AD-F071-37FD-D305ACA71986}"/>
              </a:ext>
            </a:extLst>
          </p:cNvPr>
          <p:cNvSpPr/>
          <p:nvPr/>
        </p:nvSpPr>
        <p:spPr>
          <a:xfrm>
            <a:off x="9274268" y="463405"/>
            <a:ext cx="2885343" cy="616015"/>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2400" b="1" dirty="0">
                <a:solidFill>
                  <a:schemeClr val="tx1"/>
                </a:solidFill>
                <a:latin typeface="Century Gothic"/>
              </a:rPr>
              <a:t>Vocabulaire</a:t>
            </a:r>
          </a:p>
        </p:txBody>
      </p:sp>
      <p:pic>
        <p:nvPicPr>
          <p:cNvPr id="6" name="Picture 7" descr="Une image contenant Caractère coloré, Graphique, capture d’écran, ligne&#10;&#10;Le contenu généré par l’IA peut être incorrect.">
            <a:extLst>
              <a:ext uri="{FF2B5EF4-FFF2-40B4-BE49-F238E27FC236}">
                <a16:creationId xmlns:a16="http://schemas.microsoft.com/office/drawing/2014/main" id="{B0C62DC4-338B-731D-0635-E5B0270C06C7}"/>
              </a:ext>
            </a:extLst>
          </p:cNvPr>
          <p:cNvPicPr>
            <a:picLocks noChangeAspect="1"/>
          </p:cNvPicPr>
          <p:nvPr/>
        </p:nvPicPr>
        <p:blipFill>
          <a:blip r:embed="rId5"/>
          <a:srcRect/>
          <a:stretch>
            <a:fillRect/>
          </a:stretch>
        </p:blipFill>
        <p:spPr>
          <a:xfrm rot="12182360">
            <a:off x="3551172" y="2351061"/>
            <a:ext cx="1291071" cy="342079"/>
          </a:xfrm>
          <a:prstGeom prst="rect">
            <a:avLst/>
          </a:prstGeom>
        </p:spPr>
      </p:pic>
      <p:pic>
        <p:nvPicPr>
          <p:cNvPr id="11" name="Picture 7" descr="Une image contenant Caractère coloré, Graphique, capture d’écran, ligne&#10;&#10;Le contenu généré par l’IA peut être incorrect.">
            <a:extLst>
              <a:ext uri="{FF2B5EF4-FFF2-40B4-BE49-F238E27FC236}">
                <a16:creationId xmlns:a16="http://schemas.microsoft.com/office/drawing/2014/main" id="{96F7648E-FE0E-6FD5-351D-C9DD30FF0DC0}"/>
              </a:ext>
            </a:extLst>
          </p:cNvPr>
          <p:cNvPicPr>
            <a:picLocks noChangeAspect="1"/>
          </p:cNvPicPr>
          <p:nvPr/>
        </p:nvPicPr>
        <p:blipFill>
          <a:blip r:embed="rId5"/>
          <a:srcRect/>
          <a:stretch>
            <a:fillRect/>
          </a:stretch>
        </p:blipFill>
        <p:spPr>
          <a:xfrm rot="8446788">
            <a:off x="3520186" y="3611168"/>
            <a:ext cx="1291071" cy="342079"/>
          </a:xfrm>
          <a:prstGeom prst="rect">
            <a:avLst/>
          </a:prstGeom>
        </p:spPr>
      </p:pic>
      <p:pic>
        <p:nvPicPr>
          <p:cNvPr id="15" name="Image 14">
            <a:extLst>
              <a:ext uri="{FF2B5EF4-FFF2-40B4-BE49-F238E27FC236}">
                <a16:creationId xmlns:a16="http://schemas.microsoft.com/office/drawing/2014/main" id="{DB40E2AC-0F8E-A850-E127-D2E5B674745A}"/>
              </a:ext>
            </a:extLst>
          </p:cNvPr>
          <p:cNvPicPr>
            <a:picLocks noChangeAspect="1"/>
          </p:cNvPicPr>
          <p:nvPr/>
        </p:nvPicPr>
        <p:blipFill>
          <a:blip r:embed="rId6"/>
          <a:srcRect l="2129" t="18724" r="1456"/>
          <a:stretch>
            <a:fillRect/>
          </a:stretch>
        </p:blipFill>
        <p:spPr>
          <a:xfrm>
            <a:off x="4056994" y="4261781"/>
            <a:ext cx="7898790" cy="2090500"/>
          </a:xfrm>
          <a:prstGeom prst="rect">
            <a:avLst/>
          </a:prstGeom>
        </p:spPr>
      </p:pic>
      <p:sp>
        <p:nvSpPr>
          <p:cNvPr id="16" name="ZoneTexte 15">
            <a:extLst>
              <a:ext uri="{FF2B5EF4-FFF2-40B4-BE49-F238E27FC236}">
                <a16:creationId xmlns:a16="http://schemas.microsoft.com/office/drawing/2014/main" id="{B2D02296-2756-2E6C-AD24-8063619894BE}"/>
              </a:ext>
            </a:extLst>
          </p:cNvPr>
          <p:cNvSpPr txBox="1"/>
          <p:nvPr/>
        </p:nvSpPr>
        <p:spPr>
          <a:xfrm rot="490973">
            <a:off x="10015897" y="4138224"/>
            <a:ext cx="1923393" cy="369332"/>
          </a:xfrm>
          <a:prstGeom prst="rect">
            <a:avLst/>
          </a:prstGeom>
          <a:solidFill>
            <a:srgbClr val="FFFFAF"/>
          </a:solidFill>
          <a:ln>
            <a:solidFill>
              <a:srgbClr val="FFC000"/>
            </a:solidFill>
          </a:ln>
        </p:spPr>
        <p:txBody>
          <a:bodyPr wrap="square" rtlCol="0">
            <a:spAutoFit/>
          </a:bodyPr>
          <a:lstStyle/>
          <a:p>
            <a:r>
              <a:rPr lang="fr-FR" dirty="0"/>
              <a:t>    </a:t>
            </a:r>
            <a:r>
              <a:rPr lang="fr-FR" b="1" dirty="0"/>
              <a:t>Du CP au CE2</a:t>
            </a:r>
          </a:p>
        </p:txBody>
      </p:sp>
      <p:pic>
        <p:nvPicPr>
          <p:cNvPr id="20" name="Graphique 19" descr="Flèche vers la droite avec un remplissage uni">
            <a:extLst>
              <a:ext uri="{FF2B5EF4-FFF2-40B4-BE49-F238E27FC236}">
                <a16:creationId xmlns:a16="http://schemas.microsoft.com/office/drawing/2014/main" id="{B84395D4-329B-A472-9987-11C4B72469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82307" y="5179238"/>
            <a:ext cx="914400" cy="914400"/>
          </a:xfrm>
          <a:prstGeom prst="rect">
            <a:avLst/>
          </a:prstGeom>
        </p:spPr>
      </p:pic>
    </p:spTree>
    <p:extLst>
      <p:ext uri="{BB962C8B-B14F-4D97-AF65-F5344CB8AC3E}">
        <p14:creationId xmlns:p14="http://schemas.microsoft.com/office/powerpoint/2010/main" val="14707330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9BF3A-4DA1-1152-06F7-D125F2C0653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AFEDF00-AA24-87C8-AEDD-EF1182146A0A}"/>
              </a:ext>
            </a:extLst>
          </p:cNvPr>
          <p:cNvGrpSpPr/>
          <p:nvPr/>
        </p:nvGrpSpPr>
        <p:grpSpPr>
          <a:xfrm>
            <a:off x="123175" y="-123109"/>
            <a:ext cx="13449992" cy="6853677"/>
            <a:chOff x="-656731" y="-38100"/>
            <a:chExt cx="5652080" cy="3007974"/>
          </a:xfrm>
        </p:grpSpPr>
        <p:sp>
          <p:nvSpPr>
            <p:cNvPr id="3" name="Freeform 3">
              <a:extLst>
                <a:ext uri="{FF2B5EF4-FFF2-40B4-BE49-F238E27FC236}">
                  <a16:creationId xmlns:a16="http://schemas.microsoft.com/office/drawing/2014/main" id="{58908A25-8D34-3EC5-35C0-8289507FDE4E}"/>
                </a:ext>
              </a:extLst>
            </p:cNvPr>
            <p:cNvSpPr/>
            <p:nvPr/>
          </p:nvSpPr>
          <p:spPr>
            <a:xfrm>
              <a:off x="-656731" y="93775"/>
              <a:ext cx="4995349" cy="2876099"/>
            </a:xfrm>
            <a:prstGeom prst="flowChartProcess">
              <a:avLst/>
            </a:prstGeom>
            <a:solidFill>
              <a:srgbClr val="000000">
                <a:alpha val="0"/>
              </a:srgbClr>
            </a:solidFill>
            <a:ln w="552450" cap="sq">
              <a:solidFill>
                <a:srgbClr val="004AAD"/>
              </a:solidFill>
              <a:prstDash val="solid"/>
              <a:miter/>
            </a:ln>
          </p:spPr>
          <p:txBody>
            <a:bodyPr/>
            <a:lstStyle/>
            <a:p>
              <a:endParaRPr lang="fr-FR" sz="1200"/>
            </a:p>
          </p:txBody>
        </p:sp>
        <p:sp>
          <p:nvSpPr>
            <p:cNvPr id="4" name="TextBox 4">
              <a:extLst>
                <a:ext uri="{FF2B5EF4-FFF2-40B4-BE49-F238E27FC236}">
                  <a16:creationId xmlns:a16="http://schemas.microsoft.com/office/drawing/2014/main" id="{2C2AA45B-514A-6218-8D31-DD65C374BD88}"/>
                </a:ext>
              </a:extLst>
            </p:cNvPr>
            <p:cNvSpPr txBox="1"/>
            <p:nvPr/>
          </p:nvSpPr>
          <p:spPr>
            <a:xfrm>
              <a:off x="0" y="-38100"/>
              <a:ext cx="4995349" cy="2914199"/>
            </a:xfrm>
            <a:prstGeom prst="flowChartProcess">
              <a:avLst/>
            </a:prstGeom>
          </p:spPr>
          <p:txBody>
            <a:bodyPr lIns="33867" tIns="33867" rIns="33867" bIns="33867" rtlCol="0" anchor="ctr"/>
            <a:lstStyle/>
            <a:p>
              <a:pPr algn="ctr">
                <a:lnSpc>
                  <a:spcPts val="1773"/>
                </a:lnSpc>
                <a:spcBef>
                  <a:spcPct val="0"/>
                </a:spcBef>
              </a:pPr>
              <a:endParaRPr sz="1200"/>
            </a:p>
          </p:txBody>
        </p:sp>
      </p:grpSp>
      <p:sp>
        <p:nvSpPr>
          <p:cNvPr id="7" name="ZoneTexte 6">
            <a:extLst>
              <a:ext uri="{FF2B5EF4-FFF2-40B4-BE49-F238E27FC236}">
                <a16:creationId xmlns:a16="http://schemas.microsoft.com/office/drawing/2014/main" id="{525EB7C1-1771-B0D4-7962-C6B0203C051E}"/>
              </a:ext>
            </a:extLst>
          </p:cNvPr>
          <p:cNvSpPr txBox="1"/>
          <p:nvPr/>
        </p:nvSpPr>
        <p:spPr>
          <a:xfrm>
            <a:off x="368518" y="177187"/>
            <a:ext cx="11536577" cy="677108"/>
          </a:xfrm>
          <a:prstGeom prst="rect">
            <a:avLst/>
          </a:prstGeom>
          <a:solidFill>
            <a:schemeClr val="accent5">
              <a:lumMod val="20000"/>
              <a:lumOff val="80000"/>
            </a:schemeClr>
          </a:solidFill>
        </p:spPr>
        <p:txBody>
          <a:bodyPr wrap="square" lIns="60960" tIns="30480" rIns="60960" bIns="30480" anchor="t">
            <a:spAutoFit/>
          </a:bodyPr>
          <a:lstStyle/>
          <a:p>
            <a:r>
              <a:rPr lang="fr-FR" sz="4000" b="1">
                <a:solidFill>
                  <a:schemeClr val="accent5"/>
                </a:solidFill>
                <a:latin typeface="Century Gothic"/>
              </a:rPr>
              <a:t>Principes généraux </a:t>
            </a:r>
            <a:endParaRPr lang="fr-FR" sz="4000">
              <a:solidFill>
                <a:schemeClr val="accent5"/>
              </a:solidFill>
              <a:latin typeface="Century Gothic"/>
            </a:endParaRPr>
          </a:p>
        </p:txBody>
      </p:sp>
      <p:pic>
        <p:nvPicPr>
          <p:cNvPr id="4098" name="Picture 2" descr="Rona - Cadre Mural en Chêne - A4 - Naturel">
            <a:extLst>
              <a:ext uri="{FF2B5EF4-FFF2-40B4-BE49-F238E27FC236}">
                <a16:creationId xmlns:a16="http://schemas.microsoft.com/office/drawing/2014/main" id="{8FD08D47-8C90-15BE-E371-C0AB87D818F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22" r="12963"/>
          <a:stretch/>
        </p:blipFill>
        <p:spPr bwMode="auto">
          <a:xfrm>
            <a:off x="5635842" y="1550390"/>
            <a:ext cx="2237103" cy="2260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BA3EFF9-7953-035E-9170-16EB6082B0B6}"/>
              </a:ext>
            </a:extLst>
          </p:cNvPr>
          <p:cNvSpPr/>
          <p:nvPr/>
        </p:nvSpPr>
        <p:spPr>
          <a:xfrm>
            <a:off x="1206024" y="1379220"/>
            <a:ext cx="2543015" cy="1468401"/>
          </a:xfrm>
          <a:prstGeom prst="rect">
            <a:avLst/>
          </a:prstGeom>
          <a:solidFill>
            <a:srgbClr val="CC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67" b="1" dirty="0">
                <a:latin typeface="Century Gothic" panose="020B0502020202020204" pitchFamily="34" charset="0"/>
              </a:rPr>
              <a:t>La GRAMMAIRE = Un enseignement autonome, régulier, explicite et progressif</a:t>
            </a:r>
          </a:p>
        </p:txBody>
      </p:sp>
      <p:sp>
        <p:nvSpPr>
          <p:cNvPr id="9" name="Rectangle 8">
            <a:extLst>
              <a:ext uri="{FF2B5EF4-FFF2-40B4-BE49-F238E27FC236}">
                <a16:creationId xmlns:a16="http://schemas.microsoft.com/office/drawing/2014/main" id="{6D9C8D83-156B-6896-BD79-8F18BD128497}"/>
              </a:ext>
            </a:extLst>
          </p:cNvPr>
          <p:cNvSpPr/>
          <p:nvPr/>
        </p:nvSpPr>
        <p:spPr>
          <a:xfrm>
            <a:off x="1825619" y="4718252"/>
            <a:ext cx="2387600" cy="14224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67" b="1" dirty="0">
                <a:latin typeface="Century Gothic" panose="020B0502020202020204" pitchFamily="34" charset="0"/>
              </a:rPr>
              <a:t>La cible 1</a:t>
            </a:r>
            <a:r>
              <a:rPr lang="fr-FR" sz="1867" b="1" baseline="30000" dirty="0">
                <a:latin typeface="Century Gothic" panose="020B0502020202020204" pitchFamily="34" charset="0"/>
              </a:rPr>
              <a:t>ère</a:t>
            </a:r>
            <a:r>
              <a:rPr lang="fr-FR" sz="1867" b="1" dirty="0">
                <a:latin typeface="Century Gothic" panose="020B0502020202020204" pitchFamily="34" charset="0"/>
              </a:rPr>
              <a:t> : le </a:t>
            </a:r>
            <a:r>
              <a:rPr lang="fr-FR" sz="2400" b="1" dirty="0">
                <a:solidFill>
                  <a:srgbClr val="FFC000"/>
                </a:solidFill>
                <a:latin typeface="Century Gothic" panose="020B0502020202020204" pitchFamily="34" charset="0"/>
              </a:rPr>
              <a:t>GN</a:t>
            </a:r>
            <a:r>
              <a:rPr lang="fr-FR" sz="2400" b="1" dirty="0">
                <a:latin typeface="Century Gothic" panose="020B0502020202020204" pitchFamily="34" charset="0"/>
              </a:rPr>
              <a:t> et le </a:t>
            </a:r>
            <a:r>
              <a:rPr lang="fr-FR" sz="2400" b="1" dirty="0">
                <a:solidFill>
                  <a:srgbClr val="FFC000"/>
                </a:solidFill>
                <a:latin typeface="Century Gothic" panose="020B0502020202020204" pitchFamily="34" charset="0"/>
              </a:rPr>
              <a:t>GV</a:t>
            </a:r>
            <a:r>
              <a:rPr lang="fr-FR" sz="2400" b="1" dirty="0">
                <a:latin typeface="Century Gothic" panose="020B0502020202020204" pitchFamily="34" charset="0"/>
              </a:rPr>
              <a:t> </a:t>
            </a:r>
            <a:r>
              <a:rPr lang="fr-FR" b="1" dirty="0">
                <a:latin typeface="Century Gothic" panose="020B0502020202020204" pitchFamily="34" charset="0"/>
              </a:rPr>
              <a:t>(identification)</a:t>
            </a:r>
            <a:endParaRPr lang="fr-FR" sz="1867" b="1" dirty="0">
              <a:latin typeface="Century Gothic" panose="020B0502020202020204" pitchFamily="34" charset="0"/>
            </a:endParaRPr>
          </a:p>
        </p:txBody>
      </p:sp>
      <p:sp>
        <p:nvSpPr>
          <p:cNvPr id="10" name="Rectangle 9">
            <a:extLst>
              <a:ext uri="{FF2B5EF4-FFF2-40B4-BE49-F238E27FC236}">
                <a16:creationId xmlns:a16="http://schemas.microsoft.com/office/drawing/2014/main" id="{15D08C75-51B2-D7B8-27D4-A8DC87474D57}"/>
              </a:ext>
            </a:extLst>
          </p:cNvPr>
          <p:cNvSpPr/>
          <p:nvPr/>
        </p:nvSpPr>
        <p:spPr>
          <a:xfrm>
            <a:off x="7699599" y="4480472"/>
            <a:ext cx="2716416" cy="171458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67" b="1" dirty="0">
                <a:latin typeface="Century Gothic" panose="020B0502020202020204" pitchFamily="34" charset="0"/>
              </a:rPr>
              <a:t>Des énoncés simples et prototypiques</a:t>
            </a:r>
          </a:p>
          <a:p>
            <a:pPr algn="ctr"/>
            <a:r>
              <a:rPr lang="fr-FR" sz="1867" b="1" dirty="0">
                <a:latin typeface="Century Gothic" panose="020B0502020202020204" pitchFamily="34" charset="0"/>
              </a:rPr>
              <a:t>(collecte)</a:t>
            </a:r>
          </a:p>
        </p:txBody>
      </p:sp>
      <p:sp>
        <p:nvSpPr>
          <p:cNvPr id="12" name="Rectangle 3">
            <a:extLst>
              <a:ext uri="{FF2B5EF4-FFF2-40B4-BE49-F238E27FC236}">
                <a16:creationId xmlns:a16="http://schemas.microsoft.com/office/drawing/2014/main" id="{B2A63371-9EB7-EDA3-888E-A3AE30674F65}"/>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fr-FR" sz="1200"/>
          </a:p>
        </p:txBody>
      </p:sp>
      <p:pic>
        <p:nvPicPr>
          <p:cNvPr id="13" name="Picture 5" descr="flèche dans la courbe 6041565 Art vectoriel chez Vecteezy">
            <a:extLst>
              <a:ext uri="{FF2B5EF4-FFF2-40B4-BE49-F238E27FC236}">
                <a16:creationId xmlns:a16="http://schemas.microsoft.com/office/drawing/2014/main" id="{60FBC6DE-B80B-FF6B-38B8-E574791E1AE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50" t="7805" r="21032" b="7058"/>
          <a:stretch/>
        </p:blipFill>
        <p:spPr bwMode="auto">
          <a:xfrm rot="6639105">
            <a:off x="7824834" y="3028515"/>
            <a:ext cx="1151470" cy="2030603"/>
          </a:xfrm>
          <a:prstGeom prst="flowChartProcess">
            <a:avLst/>
          </a:prstGeom>
          <a:noFill/>
          <a:extLst>
            <a:ext uri="{909E8E84-426E-40DD-AFC4-6F175D3DCCD1}">
              <a14:hiddenFill xmlns:a14="http://schemas.microsoft.com/office/drawing/2010/main">
                <a:solidFill>
                  <a:srgbClr val="FFFFFF"/>
                </a:solidFill>
              </a14:hiddenFill>
            </a:ext>
          </a:extLst>
        </p:spPr>
      </p:pic>
      <p:pic>
        <p:nvPicPr>
          <p:cNvPr id="14" name="Picture 5" descr="flèche dans la courbe 6041565 Art vectoriel chez Vecteezy">
            <a:extLst>
              <a:ext uri="{FF2B5EF4-FFF2-40B4-BE49-F238E27FC236}">
                <a16:creationId xmlns:a16="http://schemas.microsoft.com/office/drawing/2014/main" id="{47A74AC6-2B5A-0F00-18CF-A12435BCFB5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50" t="7805" r="21032" b="7058"/>
          <a:stretch/>
        </p:blipFill>
        <p:spPr bwMode="auto">
          <a:xfrm rot="3738448" flipH="1" flipV="1">
            <a:off x="4098905" y="962686"/>
            <a:ext cx="1179367" cy="2100098"/>
          </a:xfrm>
          <a:prstGeom prst="flowChartProcess">
            <a:avLst/>
          </a:prstGeom>
          <a:noFill/>
          <a:extLst>
            <a:ext uri="{909E8E84-426E-40DD-AFC4-6F175D3DCCD1}">
              <a14:hiddenFill xmlns:a14="http://schemas.microsoft.com/office/drawing/2010/main">
                <a:solidFill>
                  <a:srgbClr val="FFFFFF"/>
                </a:solidFill>
              </a14:hiddenFill>
            </a:ext>
          </a:extLst>
        </p:spPr>
      </p:pic>
      <p:pic>
        <p:nvPicPr>
          <p:cNvPr id="15" name="Picture 5" descr="flèche dans la courbe 6041565 Art vectoriel chez Vecteezy">
            <a:extLst>
              <a:ext uri="{FF2B5EF4-FFF2-40B4-BE49-F238E27FC236}">
                <a16:creationId xmlns:a16="http://schemas.microsoft.com/office/drawing/2014/main" id="{099DBF91-3DF7-2934-60B8-01E686D9EB3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50" t="7805" r="21032" b="7058"/>
          <a:stretch/>
        </p:blipFill>
        <p:spPr bwMode="auto">
          <a:xfrm rot="1615668" flipH="1" flipV="1">
            <a:off x="4367240" y="3386643"/>
            <a:ext cx="1576215" cy="2235883"/>
          </a:xfrm>
          <a:prstGeom prst="flowChartProcess">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31076E1E-7C2D-EBD6-B02A-75A35577F4F8}"/>
              </a:ext>
            </a:extLst>
          </p:cNvPr>
          <p:cNvPicPr>
            <a:picLocks noChangeAspect="1"/>
          </p:cNvPicPr>
          <p:nvPr/>
        </p:nvPicPr>
        <p:blipFill>
          <a:blip r:embed="rId5"/>
          <a:stretch>
            <a:fillRect/>
          </a:stretch>
        </p:blipFill>
        <p:spPr>
          <a:xfrm>
            <a:off x="5805988" y="1916041"/>
            <a:ext cx="1631165" cy="1450371"/>
          </a:xfrm>
          <a:prstGeom prst="rect">
            <a:avLst/>
          </a:prstGeom>
        </p:spPr>
      </p:pic>
      <p:sp>
        <p:nvSpPr>
          <p:cNvPr id="11" name="ZoneTexte 10">
            <a:extLst>
              <a:ext uri="{FF2B5EF4-FFF2-40B4-BE49-F238E27FC236}">
                <a16:creationId xmlns:a16="http://schemas.microsoft.com/office/drawing/2014/main" id="{5EA44D8C-001E-3DF6-208A-477BA52628E3}"/>
              </a:ext>
            </a:extLst>
          </p:cNvPr>
          <p:cNvSpPr txBox="1"/>
          <p:nvPr/>
        </p:nvSpPr>
        <p:spPr>
          <a:xfrm>
            <a:off x="5809959" y="2836302"/>
            <a:ext cx="1862629" cy="481628"/>
          </a:xfrm>
          <a:prstGeom prst="rect">
            <a:avLst/>
          </a:prstGeom>
          <a:noFill/>
          <a:ln w="57150">
            <a:solidFill>
              <a:schemeClr val="bg2">
                <a:lumMod val="10000"/>
              </a:schemeClr>
            </a:solidFill>
          </a:ln>
        </p:spPr>
        <p:txBody>
          <a:bodyPr wrap="square" rtlCol="0">
            <a:spAutoFit/>
          </a:bodyPr>
          <a:lstStyle/>
          <a:p>
            <a:endParaRPr lang="fr-FR" dirty="0"/>
          </a:p>
        </p:txBody>
      </p:sp>
      <p:sp>
        <p:nvSpPr>
          <p:cNvPr id="16" name="Organigramme : Connecteur 15">
            <a:extLst>
              <a:ext uri="{FF2B5EF4-FFF2-40B4-BE49-F238E27FC236}">
                <a16:creationId xmlns:a16="http://schemas.microsoft.com/office/drawing/2014/main" id="{288AFF9D-E7C2-5979-12A3-B36799937EEC}"/>
              </a:ext>
            </a:extLst>
          </p:cNvPr>
          <p:cNvSpPr/>
          <p:nvPr/>
        </p:nvSpPr>
        <p:spPr>
          <a:xfrm>
            <a:off x="9553683" y="878206"/>
            <a:ext cx="2361406" cy="616015"/>
          </a:xfrm>
          <a:prstGeom prst="flowChartConnector">
            <a:avLst/>
          </a:prstGeom>
          <a:solidFill>
            <a:srgbClr val="725A3E"/>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1600" b="1" dirty="0">
                <a:solidFill>
                  <a:schemeClr val="bg1"/>
                </a:solidFill>
                <a:latin typeface="Century Gothic"/>
              </a:rPr>
              <a:t>Grammaire et orthographe</a:t>
            </a:r>
          </a:p>
        </p:txBody>
      </p:sp>
      <p:sp>
        <p:nvSpPr>
          <p:cNvPr id="17" name="Rectangle 16">
            <a:extLst>
              <a:ext uri="{FF2B5EF4-FFF2-40B4-BE49-F238E27FC236}">
                <a16:creationId xmlns:a16="http://schemas.microsoft.com/office/drawing/2014/main" id="{9443C3F7-40D9-273E-034B-50E927FAC7FD}"/>
              </a:ext>
            </a:extLst>
          </p:cNvPr>
          <p:cNvSpPr/>
          <p:nvPr/>
        </p:nvSpPr>
        <p:spPr>
          <a:xfrm>
            <a:off x="603353" y="2908781"/>
            <a:ext cx="4832132" cy="90220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fr-FR" b="1" dirty="0">
                <a:solidFill>
                  <a:schemeClr val="tx1"/>
                </a:solidFill>
              </a:rPr>
              <a:t>1 temps d’enseignement explicite / jour</a:t>
            </a:r>
          </a:p>
          <a:p>
            <a:pPr marL="285750" indent="-285750">
              <a:buFontTx/>
              <a:buChar char="-"/>
            </a:pPr>
            <a:r>
              <a:rPr lang="fr-FR" b="1" dirty="0">
                <a:solidFill>
                  <a:schemeClr val="tx1"/>
                </a:solidFill>
              </a:rPr>
              <a:t>3 heures / </a:t>
            </a:r>
            <a:r>
              <a:rPr lang="fr-FR" b="1" dirty="0" err="1">
                <a:solidFill>
                  <a:schemeClr val="tx1"/>
                </a:solidFill>
              </a:rPr>
              <a:t>sem</a:t>
            </a:r>
            <a:r>
              <a:rPr lang="fr-FR" b="1" dirty="0">
                <a:solidFill>
                  <a:schemeClr val="tx1"/>
                </a:solidFill>
              </a:rPr>
              <a:t> à partir du CE1</a:t>
            </a:r>
          </a:p>
        </p:txBody>
      </p:sp>
      <p:pic>
        <p:nvPicPr>
          <p:cNvPr id="18" name="Picture 5" descr="flèche dans la courbe 6041565 Art vectoriel chez Vecteezy">
            <a:extLst>
              <a:ext uri="{FF2B5EF4-FFF2-40B4-BE49-F238E27FC236}">
                <a16:creationId xmlns:a16="http://schemas.microsoft.com/office/drawing/2014/main" id="{CAB1E994-46C4-C761-9369-26C6117C897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50" t="7805" r="21032" b="7058"/>
          <a:stretch/>
        </p:blipFill>
        <p:spPr bwMode="auto">
          <a:xfrm rot="5400000">
            <a:off x="7987700" y="1084631"/>
            <a:ext cx="1151470" cy="2030603"/>
          </a:xfrm>
          <a:prstGeom prst="flowChartProcess">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A88500F-AD8B-DE3F-15A6-D976BF83DC54}"/>
              </a:ext>
            </a:extLst>
          </p:cNvPr>
          <p:cNvSpPr/>
          <p:nvPr/>
        </p:nvSpPr>
        <p:spPr>
          <a:xfrm>
            <a:off x="8904322" y="2631781"/>
            <a:ext cx="2716416" cy="130776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67" b="1" dirty="0">
                <a:solidFill>
                  <a:schemeClr val="bg1"/>
                </a:solidFill>
                <a:latin typeface="Century Gothic" panose="020B0502020202020204" pitchFamily="34" charset="0"/>
              </a:rPr>
              <a:t> démarche fondée sur l’OBSERVATION et la MANIPULATION</a:t>
            </a:r>
          </a:p>
        </p:txBody>
      </p:sp>
      <p:cxnSp>
        <p:nvCxnSpPr>
          <p:cNvPr id="22" name="Connecteur droit avec flèche 21">
            <a:extLst>
              <a:ext uri="{FF2B5EF4-FFF2-40B4-BE49-F238E27FC236}">
                <a16:creationId xmlns:a16="http://schemas.microsoft.com/office/drawing/2014/main" id="{00168DBE-6CE6-52D4-9395-B5C8081527EE}"/>
              </a:ext>
            </a:extLst>
          </p:cNvPr>
          <p:cNvCxnSpPr/>
          <p:nvPr/>
        </p:nvCxnSpPr>
        <p:spPr>
          <a:xfrm flipV="1">
            <a:off x="9578737" y="3886200"/>
            <a:ext cx="472043" cy="762339"/>
          </a:xfrm>
          <a:prstGeom prst="straightConnector1">
            <a:avLst/>
          </a:prstGeom>
          <a:ln w="7620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23" name="Ellipse 22">
            <a:extLst>
              <a:ext uri="{FF2B5EF4-FFF2-40B4-BE49-F238E27FC236}">
                <a16:creationId xmlns:a16="http://schemas.microsoft.com/office/drawing/2014/main" id="{6F5C494A-4115-955D-1BAB-05B2752056A3}"/>
              </a:ext>
            </a:extLst>
          </p:cNvPr>
          <p:cNvSpPr/>
          <p:nvPr/>
        </p:nvSpPr>
        <p:spPr>
          <a:xfrm>
            <a:off x="944880" y="3726180"/>
            <a:ext cx="3718560" cy="449580"/>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1 dictée /jour  </a:t>
            </a:r>
          </a:p>
        </p:txBody>
      </p:sp>
    </p:spTree>
    <p:extLst>
      <p:ext uri="{BB962C8B-B14F-4D97-AF65-F5344CB8AC3E}">
        <p14:creationId xmlns:p14="http://schemas.microsoft.com/office/powerpoint/2010/main" val="1725658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A133B-C759-0CC0-C36E-E58BBB382F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F66896-C563-19FD-7C29-7E4346F180F0}"/>
              </a:ext>
            </a:extLst>
          </p:cNvPr>
          <p:cNvSpPr/>
          <p:nvPr/>
        </p:nvSpPr>
        <p:spPr>
          <a:xfrm>
            <a:off x="4149711" y="-3457111"/>
            <a:ext cx="1196684" cy="997115"/>
          </a:xfrm>
          <a:custGeom>
            <a:avLst/>
            <a:gdLst/>
            <a:ahLst/>
            <a:cxnLst/>
            <a:rect l="l" t="t" r="r" b="b"/>
            <a:pathLst>
              <a:path w="1795026" h="1495672">
                <a:moveTo>
                  <a:pt x="0" y="0"/>
                </a:moveTo>
                <a:lnTo>
                  <a:pt x="1795025" y="0"/>
                </a:lnTo>
                <a:lnTo>
                  <a:pt x="1795025" y="1495672"/>
                </a:lnTo>
                <a:lnTo>
                  <a:pt x="0" y="1495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sz="1200"/>
          </a:p>
        </p:txBody>
      </p:sp>
      <p:grpSp>
        <p:nvGrpSpPr>
          <p:cNvPr id="3" name="Group 3">
            <a:extLst>
              <a:ext uri="{FF2B5EF4-FFF2-40B4-BE49-F238E27FC236}">
                <a16:creationId xmlns:a16="http://schemas.microsoft.com/office/drawing/2014/main" id="{37405F9F-07DA-652B-BEDF-E25BE21ED52F}"/>
              </a:ext>
            </a:extLst>
          </p:cNvPr>
          <p:cNvGrpSpPr/>
          <p:nvPr/>
        </p:nvGrpSpPr>
        <p:grpSpPr>
          <a:xfrm>
            <a:off x="180862" y="330011"/>
            <a:ext cx="12644476" cy="7606697"/>
            <a:chOff x="0" y="0"/>
            <a:chExt cx="4995349" cy="2876099"/>
          </a:xfrm>
        </p:grpSpPr>
        <p:sp>
          <p:nvSpPr>
            <p:cNvPr id="4" name="Freeform 4">
              <a:extLst>
                <a:ext uri="{FF2B5EF4-FFF2-40B4-BE49-F238E27FC236}">
                  <a16:creationId xmlns:a16="http://schemas.microsoft.com/office/drawing/2014/main" id="{C8E9A817-8A69-1077-5162-A38080E7A117}"/>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5" name="TextBox 5">
              <a:extLst>
                <a:ext uri="{FF2B5EF4-FFF2-40B4-BE49-F238E27FC236}">
                  <a16:creationId xmlns:a16="http://schemas.microsoft.com/office/drawing/2014/main" id="{D4738083-62DA-CFBE-0B7A-CCAB6C33DB77}"/>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Rectangle 8">
            <a:extLst>
              <a:ext uri="{FF2B5EF4-FFF2-40B4-BE49-F238E27FC236}">
                <a16:creationId xmlns:a16="http://schemas.microsoft.com/office/drawing/2014/main" id="{0D1E1093-C531-F6F3-4A42-E3D96B5B5D9D}"/>
              </a:ext>
            </a:extLst>
          </p:cNvPr>
          <p:cNvSpPr/>
          <p:nvPr/>
        </p:nvSpPr>
        <p:spPr>
          <a:xfrm>
            <a:off x="2917732" y="268367"/>
            <a:ext cx="5774323" cy="512455"/>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933" b="1" dirty="0">
                <a:ea typeface="Calibri"/>
                <a:cs typeface="Calibri"/>
              </a:rPr>
              <a:t>Progressions</a:t>
            </a:r>
          </a:p>
        </p:txBody>
      </p:sp>
      <p:sp>
        <p:nvSpPr>
          <p:cNvPr id="8" name="Organigramme : Connecteur 7">
            <a:extLst>
              <a:ext uri="{FF2B5EF4-FFF2-40B4-BE49-F238E27FC236}">
                <a16:creationId xmlns:a16="http://schemas.microsoft.com/office/drawing/2014/main" id="{DED67CAC-02F4-D075-9859-4BDFD5F611F1}"/>
              </a:ext>
            </a:extLst>
          </p:cNvPr>
          <p:cNvSpPr/>
          <p:nvPr/>
        </p:nvSpPr>
        <p:spPr>
          <a:xfrm>
            <a:off x="9594377" y="506888"/>
            <a:ext cx="2361406" cy="616015"/>
          </a:xfrm>
          <a:prstGeom prst="flowChartConnector">
            <a:avLst/>
          </a:prstGeom>
          <a:solidFill>
            <a:srgbClr val="725A3E"/>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1600" b="1" dirty="0">
                <a:solidFill>
                  <a:schemeClr val="bg1"/>
                </a:solidFill>
                <a:latin typeface="Century Gothic"/>
              </a:rPr>
              <a:t>Grammaire et orthographe</a:t>
            </a:r>
          </a:p>
        </p:txBody>
      </p:sp>
      <p:pic>
        <p:nvPicPr>
          <p:cNvPr id="10" name="Image 9">
            <a:extLst>
              <a:ext uri="{FF2B5EF4-FFF2-40B4-BE49-F238E27FC236}">
                <a16:creationId xmlns:a16="http://schemas.microsoft.com/office/drawing/2014/main" id="{5567743D-BC46-F1B0-C72F-E8DFADFD9140}"/>
              </a:ext>
            </a:extLst>
          </p:cNvPr>
          <p:cNvPicPr>
            <a:picLocks noChangeAspect="1"/>
          </p:cNvPicPr>
          <p:nvPr/>
        </p:nvPicPr>
        <p:blipFill>
          <a:blip r:embed="rId4"/>
          <a:stretch>
            <a:fillRect/>
          </a:stretch>
        </p:blipFill>
        <p:spPr>
          <a:xfrm>
            <a:off x="956413" y="1308489"/>
            <a:ext cx="10999370" cy="5180348"/>
          </a:xfrm>
          <a:prstGeom prst="rect">
            <a:avLst/>
          </a:prstGeom>
        </p:spPr>
      </p:pic>
    </p:spTree>
    <p:extLst>
      <p:ext uri="{BB962C8B-B14F-4D97-AF65-F5344CB8AC3E}">
        <p14:creationId xmlns:p14="http://schemas.microsoft.com/office/powerpoint/2010/main" val="4254894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810E9-B2FC-2B1F-AF2B-E76EB52321C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FA4AFAA-9E18-79FA-AC50-6833702ABDE0}"/>
              </a:ext>
            </a:extLst>
          </p:cNvPr>
          <p:cNvSpPr/>
          <p:nvPr/>
        </p:nvSpPr>
        <p:spPr>
          <a:xfrm>
            <a:off x="4149711" y="-3457111"/>
            <a:ext cx="1196684" cy="997115"/>
          </a:xfrm>
          <a:custGeom>
            <a:avLst/>
            <a:gdLst/>
            <a:ahLst/>
            <a:cxnLst/>
            <a:rect l="l" t="t" r="r" b="b"/>
            <a:pathLst>
              <a:path w="1795026" h="1495672">
                <a:moveTo>
                  <a:pt x="0" y="0"/>
                </a:moveTo>
                <a:lnTo>
                  <a:pt x="1795025" y="0"/>
                </a:lnTo>
                <a:lnTo>
                  <a:pt x="1795025" y="1495672"/>
                </a:lnTo>
                <a:lnTo>
                  <a:pt x="0" y="1495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sz="1200"/>
          </a:p>
        </p:txBody>
      </p:sp>
      <p:grpSp>
        <p:nvGrpSpPr>
          <p:cNvPr id="3" name="Group 3">
            <a:extLst>
              <a:ext uri="{FF2B5EF4-FFF2-40B4-BE49-F238E27FC236}">
                <a16:creationId xmlns:a16="http://schemas.microsoft.com/office/drawing/2014/main" id="{65602F3A-4402-A7CB-2931-71F85C507E98}"/>
              </a:ext>
            </a:extLst>
          </p:cNvPr>
          <p:cNvGrpSpPr/>
          <p:nvPr/>
        </p:nvGrpSpPr>
        <p:grpSpPr>
          <a:xfrm>
            <a:off x="180862" y="330011"/>
            <a:ext cx="12644476" cy="7606697"/>
            <a:chOff x="0" y="0"/>
            <a:chExt cx="4995349" cy="2876099"/>
          </a:xfrm>
        </p:grpSpPr>
        <p:sp>
          <p:nvSpPr>
            <p:cNvPr id="4" name="Freeform 4">
              <a:extLst>
                <a:ext uri="{FF2B5EF4-FFF2-40B4-BE49-F238E27FC236}">
                  <a16:creationId xmlns:a16="http://schemas.microsoft.com/office/drawing/2014/main" id="{45D8FC47-1AC3-2952-65D0-179D25DE9D6B}"/>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5" name="TextBox 5">
              <a:extLst>
                <a:ext uri="{FF2B5EF4-FFF2-40B4-BE49-F238E27FC236}">
                  <a16:creationId xmlns:a16="http://schemas.microsoft.com/office/drawing/2014/main" id="{78C22EEB-7A07-E83E-918F-C2BEB4A619FB}"/>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Rectangle 8">
            <a:extLst>
              <a:ext uri="{FF2B5EF4-FFF2-40B4-BE49-F238E27FC236}">
                <a16:creationId xmlns:a16="http://schemas.microsoft.com/office/drawing/2014/main" id="{1C4DD169-B8A5-284F-5AB8-13163A20FE6C}"/>
              </a:ext>
            </a:extLst>
          </p:cNvPr>
          <p:cNvSpPr/>
          <p:nvPr/>
        </p:nvSpPr>
        <p:spPr>
          <a:xfrm>
            <a:off x="2917732" y="268367"/>
            <a:ext cx="5774323" cy="512455"/>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933" b="1" dirty="0">
                <a:ea typeface="Calibri"/>
                <a:cs typeface="Calibri"/>
              </a:rPr>
              <a:t>Progressions</a:t>
            </a:r>
          </a:p>
        </p:txBody>
      </p:sp>
      <p:sp>
        <p:nvSpPr>
          <p:cNvPr id="8" name="Organigramme : Connecteur 7">
            <a:extLst>
              <a:ext uri="{FF2B5EF4-FFF2-40B4-BE49-F238E27FC236}">
                <a16:creationId xmlns:a16="http://schemas.microsoft.com/office/drawing/2014/main" id="{1A52D63B-E3AE-F341-36B0-349321BF3FA3}"/>
              </a:ext>
            </a:extLst>
          </p:cNvPr>
          <p:cNvSpPr/>
          <p:nvPr/>
        </p:nvSpPr>
        <p:spPr>
          <a:xfrm>
            <a:off x="9594377" y="506888"/>
            <a:ext cx="2361406" cy="616015"/>
          </a:xfrm>
          <a:prstGeom prst="flowChartConnector">
            <a:avLst/>
          </a:prstGeom>
          <a:solidFill>
            <a:srgbClr val="725A3E"/>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fr-FR" sz="1600" b="1" dirty="0">
                <a:solidFill>
                  <a:schemeClr val="bg1"/>
                </a:solidFill>
                <a:latin typeface="Century Gothic"/>
              </a:rPr>
              <a:t>Grammaire et orthographe</a:t>
            </a:r>
          </a:p>
        </p:txBody>
      </p:sp>
      <p:pic>
        <p:nvPicPr>
          <p:cNvPr id="10" name="Image 9">
            <a:extLst>
              <a:ext uri="{FF2B5EF4-FFF2-40B4-BE49-F238E27FC236}">
                <a16:creationId xmlns:a16="http://schemas.microsoft.com/office/drawing/2014/main" id="{0E7683C8-D8BE-A74D-0F7C-44A117495D57}"/>
              </a:ext>
            </a:extLst>
          </p:cNvPr>
          <p:cNvPicPr>
            <a:picLocks noChangeAspect="1"/>
          </p:cNvPicPr>
          <p:nvPr/>
        </p:nvPicPr>
        <p:blipFill>
          <a:blip r:embed="rId4"/>
          <a:stretch>
            <a:fillRect/>
          </a:stretch>
        </p:blipFill>
        <p:spPr>
          <a:xfrm>
            <a:off x="967902" y="1299780"/>
            <a:ext cx="10608013" cy="5246622"/>
          </a:xfrm>
          <a:prstGeom prst="rect">
            <a:avLst/>
          </a:prstGeom>
        </p:spPr>
      </p:pic>
    </p:spTree>
    <p:extLst>
      <p:ext uri="{BB962C8B-B14F-4D97-AF65-F5344CB8AC3E}">
        <p14:creationId xmlns:p14="http://schemas.microsoft.com/office/powerpoint/2010/main" val="225268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5FCEC-7B74-9D1F-5701-69017407DFD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F405050-435A-F6BD-A35C-BDA85CC82CD2}"/>
              </a:ext>
            </a:extLst>
          </p:cNvPr>
          <p:cNvGrpSpPr/>
          <p:nvPr/>
        </p:nvGrpSpPr>
        <p:grpSpPr>
          <a:xfrm>
            <a:off x="-2161220" y="-603067"/>
            <a:ext cx="14274800" cy="7262561"/>
            <a:chOff x="0" y="-38100"/>
            <a:chExt cx="5907562" cy="3000533"/>
          </a:xfrm>
        </p:grpSpPr>
        <p:sp>
          <p:nvSpPr>
            <p:cNvPr id="3" name="Freeform 3">
              <a:extLst>
                <a:ext uri="{FF2B5EF4-FFF2-40B4-BE49-F238E27FC236}">
                  <a16:creationId xmlns:a16="http://schemas.microsoft.com/office/drawing/2014/main" id="{48632F8A-5B74-293B-50B4-1933F20C4F77}"/>
                </a:ext>
              </a:extLst>
            </p:cNvPr>
            <p:cNvSpPr/>
            <p:nvPr/>
          </p:nvSpPr>
          <p:spPr>
            <a:xfrm>
              <a:off x="912213" y="235504"/>
              <a:ext cx="4995349" cy="272692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pPr defTabSz="609630"/>
              <a:endParaRPr lang="fr-FR" sz="1200" dirty="0">
                <a:solidFill>
                  <a:prstClr val="black"/>
                </a:solidFill>
                <a:latin typeface="Calibri"/>
              </a:endParaRPr>
            </a:p>
          </p:txBody>
        </p:sp>
        <p:sp>
          <p:nvSpPr>
            <p:cNvPr id="4" name="TextBox 4">
              <a:extLst>
                <a:ext uri="{FF2B5EF4-FFF2-40B4-BE49-F238E27FC236}">
                  <a16:creationId xmlns:a16="http://schemas.microsoft.com/office/drawing/2014/main" id="{0CB95B07-726F-B07E-25AF-F46878997CE3}"/>
                </a:ext>
              </a:extLst>
            </p:cNvPr>
            <p:cNvSpPr txBox="1"/>
            <p:nvPr/>
          </p:nvSpPr>
          <p:spPr>
            <a:xfrm>
              <a:off x="0" y="-38100"/>
              <a:ext cx="4995349" cy="291419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TextBox 5">
            <a:extLst>
              <a:ext uri="{FF2B5EF4-FFF2-40B4-BE49-F238E27FC236}">
                <a16:creationId xmlns:a16="http://schemas.microsoft.com/office/drawing/2014/main" id="{F74558EF-CB4B-183D-A3F5-32ECB69CB1E1}"/>
              </a:ext>
            </a:extLst>
          </p:cNvPr>
          <p:cNvSpPr txBox="1"/>
          <p:nvPr/>
        </p:nvSpPr>
        <p:spPr>
          <a:xfrm>
            <a:off x="399207" y="324999"/>
            <a:ext cx="10786587" cy="630557"/>
          </a:xfrm>
          <a:prstGeom prst="rect">
            <a:avLst/>
          </a:prstGeom>
        </p:spPr>
        <p:txBody>
          <a:bodyPr wrap="square" lIns="0" tIns="0" rIns="0" bIns="0" rtlCol="0" anchor="t">
            <a:spAutoFit/>
          </a:bodyPr>
          <a:lstStyle/>
          <a:p>
            <a:pPr algn="ctr" defTabSz="609630">
              <a:lnSpc>
                <a:spcPts val="5494"/>
              </a:lnSpc>
            </a:pPr>
            <a:r>
              <a:rPr lang="en-US" sz="3000" b="1" dirty="0" err="1">
                <a:solidFill>
                  <a:srgbClr val="004AAD"/>
                </a:solidFill>
                <a:latin typeface="Cocomat Pro Bold"/>
                <a:ea typeface="Cocomat Pro Bold"/>
                <a:cs typeface="Cocomat Pro Bold"/>
                <a:sym typeface="Cocomat Pro Bold"/>
              </a:rPr>
              <a:t>Ressources</a:t>
            </a:r>
            <a:r>
              <a:rPr lang="en-US" sz="3000" b="1" dirty="0">
                <a:solidFill>
                  <a:srgbClr val="004AAD"/>
                </a:solidFill>
                <a:latin typeface="Cocomat Pro Bold"/>
                <a:ea typeface="Cocomat Pro Bold"/>
                <a:cs typeface="Cocomat Pro Bold"/>
                <a:sym typeface="Cocomat Pro Bold"/>
              </a:rPr>
              <a:t> </a:t>
            </a:r>
            <a:r>
              <a:rPr lang="en-US" sz="3000" b="1" dirty="0" err="1">
                <a:solidFill>
                  <a:srgbClr val="004AAD"/>
                </a:solidFill>
                <a:latin typeface="Cocomat Pro Bold"/>
                <a:ea typeface="Cocomat Pro Bold"/>
                <a:cs typeface="Cocomat Pro Bold"/>
                <a:sym typeface="Cocomat Pro Bold"/>
              </a:rPr>
              <a:t>d’accompagnement</a:t>
            </a:r>
            <a:endParaRPr lang="en-US" sz="3000" b="1" dirty="0">
              <a:solidFill>
                <a:srgbClr val="004AAD"/>
              </a:solidFill>
              <a:latin typeface="Cocomat Pro Bold"/>
              <a:ea typeface="Cocomat Pro Bold"/>
              <a:cs typeface="Cocomat Pro Bold"/>
              <a:sym typeface="Cocomat Pro Bold"/>
            </a:endParaRPr>
          </a:p>
        </p:txBody>
      </p:sp>
      <p:sp>
        <p:nvSpPr>
          <p:cNvPr id="6" name="Freeform 6">
            <a:extLst>
              <a:ext uri="{FF2B5EF4-FFF2-40B4-BE49-F238E27FC236}">
                <a16:creationId xmlns:a16="http://schemas.microsoft.com/office/drawing/2014/main" id="{AC0880C0-9FB4-68BB-09BA-5420FF15CA15}"/>
              </a:ext>
            </a:extLst>
          </p:cNvPr>
          <p:cNvSpPr/>
          <p:nvPr/>
        </p:nvSpPr>
        <p:spPr>
          <a:xfrm rot="-153715">
            <a:off x="103836" y="53859"/>
            <a:ext cx="1595175" cy="1172836"/>
          </a:xfrm>
          <a:custGeom>
            <a:avLst/>
            <a:gdLst/>
            <a:ahLst/>
            <a:cxnLst/>
            <a:rect l="l" t="t" r="r" b="b"/>
            <a:pathLst>
              <a:path w="4389711" h="3322642">
                <a:moveTo>
                  <a:pt x="0" y="0"/>
                </a:moveTo>
                <a:lnTo>
                  <a:pt x="4389711" y="0"/>
                </a:lnTo>
                <a:lnTo>
                  <a:pt x="4389711" y="3322641"/>
                </a:lnTo>
                <a:lnTo>
                  <a:pt x="0" y="3322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fr-FR" sz="1200" dirty="0">
              <a:solidFill>
                <a:prstClr val="black"/>
              </a:solidFill>
              <a:latin typeface="Calibri"/>
            </a:endParaRPr>
          </a:p>
        </p:txBody>
      </p:sp>
      <p:pic>
        <p:nvPicPr>
          <p:cNvPr id="10" name="Image 9">
            <a:extLst>
              <a:ext uri="{FF2B5EF4-FFF2-40B4-BE49-F238E27FC236}">
                <a16:creationId xmlns:a16="http://schemas.microsoft.com/office/drawing/2014/main" id="{CD63F567-84FF-EC57-C28B-0E912F1D0E25}"/>
              </a:ext>
            </a:extLst>
          </p:cNvPr>
          <p:cNvPicPr>
            <a:picLocks noChangeAspect="1"/>
          </p:cNvPicPr>
          <p:nvPr/>
        </p:nvPicPr>
        <p:blipFill>
          <a:blip r:embed="rId5"/>
          <a:srcRect t="10146" b="6158"/>
          <a:stretch>
            <a:fillRect/>
          </a:stretch>
        </p:blipFill>
        <p:spPr>
          <a:xfrm>
            <a:off x="1537128" y="1302139"/>
            <a:ext cx="9117744" cy="4769468"/>
          </a:xfrm>
          <a:prstGeom prst="rect">
            <a:avLst/>
          </a:prstGeom>
        </p:spPr>
      </p:pic>
      <p:sp>
        <p:nvSpPr>
          <p:cNvPr id="11" name="Rectangle 10">
            <a:extLst>
              <a:ext uri="{FF2B5EF4-FFF2-40B4-BE49-F238E27FC236}">
                <a16:creationId xmlns:a16="http://schemas.microsoft.com/office/drawing/2014/main" id="{3A6A4ADD-04B5-4A0E-2C9F-E0378C6899EA}"/>
              </a:ext>
            </a:extLst>
          </p:cNvPr>
          <p:cNvSpPr/>
          <p:nvPr/>
        </p:nvSpPr>
        <p:spPr>
          <a:xfrm rot="21096304">
            <a:off x="9483634" y="4110446"/>
            <a:ext cx="2238103" cy="11408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Livrets d’accompagnement à venir…</a:t>
            </a:r>
          </a:p>
        </p:txBody>
      </p:sp>
    </p:spTree>
    <p:extLst>
      <p:ext uri="{BB962C8B-B14F-4D97-AF65-F5344CB8AC3E}">
        <p14:creationId xmlns:p14="http://schemas.microsoft.com/office/powerpoint/2010/main" val="3601087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59200" y="-3378200"/>
            <a:ext cx="15849600" cy="10058400"/>
            <a:chOff x="0" y="-38100"/>
            <a:chExt cx="6564471" cy="4287711"/>
          </a:xfrm>
        </p:grpSpPr>
        <p:sp>
          <p:nvSpPr>
            <p:cNvPr id="3" name="Freeform 3"/>
            <p:cNvSpPr/>
            <p:nvPr/>
          </p:nvSpPr>
          <p:spPr>
            <a:xfrm>
              <a:off x="1620078" y="1456102"/>
              <a:ext cx="4944393" cy="279350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solidFill>
                  <a:schemeClr val="accent5"/>
                </a:solidFill>
              </a:endParaRPr>
            </a:p>
          </p:txBody>
        </p:sp>
        <p:sp>
          <p:nvSpPr>
            <p:cNvPr id="4" name="TextBox 4"/>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TextBox 5"/>
          <p:cNvSpPr txBox="1"/>
          <p:nvPr/>
        </p:nvSpPr>
        <p:spPr>
          <a:xfrm>
            <a:off x="860171" y="1208951"/>
            <a:ext cx="5716699" cy="2782813"/>
          </a:xfrm>
          <a:prstGeom prst="rect">
            <a:avLst/>
          </a:prstGeom>
        </p:spPr>
        <p:txBody>
          <a:bodyPr lIns="0" tIns="0" rIns="0" bIns="0" rtlCol="0" anchor="t">
            <a:spAutoFit/>
          </a:bodyPr>
          <a:lstStyle/>
          <a:p>
            <a:pPr>
              <a:lnSpc>
                <a:spcPts val="7924"/>
              </a:lnSpc>
            </a:pPr>
            <a:r>
              <a:rPr lang="en-US" sz="7694" b="1" dirty="0">
                <a:solidFill>
                  <a:srgbClr val="004AAD"/>
                </a:solidFill>
                <a:latin typeface="Cocomat Pro Bold"/>
                <a:ea typeface="Cocomat Pro Bold"/>
                <a:cs typeface="Cocomat Pro Bold"/>
                <a:sym typeface="Cocomat Pro Bold"/>
              </a:rPr>
              <a:t>Merci </a:t>
            </a:r>
          </a:p>
          <a:p>
            <a:pPr>
              <a:lnSpc>
                <a:spcPts val="4423"/>
              </a:lnSpc>
            </a:pPr>
            <a:r>
              <a:rPr lang="en-US" sz="4294" b="1" dirty="0">
                <a:solidFill>
                  <a:srgbClr val="004AAD"/>
                </a:solidFill>
                <a:latin typeface="Cocomat Pro Bold"/>
                <a:ea typeface="Cocomat Pro Bold"/>
                <a:cs typeface="Cocomat Pro Bold"/>
                <a:sym typeface="Cocomat Pro Bold"/>
              </a:rPr>
              <a:t>de votre attention !</a:t>
            </a:r>
          </a:p>
          <a:p>
            <a:pPr>
              <a:lnSpc>
                <a:spcPts val="4972"/>
              </a:lnSpc>
            </a:pPr>
            <a:endParaRPr lang="en-US" sz="4294" b="1" dirty="0">
              <a:solidFill>
                <a:srgbClr val="004AAD"/>
              </a:solidFill>
              <a:latin typeface="Cocomat Pro Bold"/>
              <a:ea typeface="Cocomat Pro Bold"/>
              <a:cs typeface="Cocomat Pro Bold"/>
              <a:sym typeface="Cocomat Pro Bold"/>
            </a:endParaRPr>
          </a:p>
          <a:p>
            <a:pPr>
              <a:lnSpc>
                <a:spcPts val="4423"/>
              </a:lnSpc>
            </a:pPr>
            <a:endParaRPr lang="en-US" sz="4294" b="1" dirty="0">
              <a:solidFill>
                <a:srgbClr val="004AAD"/>
              </a:solidFill>
              <a:latin typeface="Cocomat Pro Bold"/>
              <a:ea typeface="Cocomat Pro Bold"/>
              <a:cs typeface="Cocomat Pro Bold"/>
              <a:sym typeface="Cocomat Pro Bold"/>
            </a:endParaRPr>
          </a:p>
        </p:txBody>
      </p:sp>
      <p:sp>
        <p:nvSpPr>
          <p:cNvPr id="6" name="Freeform 6"/>
          <p:cNvSpPr/>
          <p:nvPr/>
        </p:nvSpPr>
        <p:spPr>
          <a:xfrm rot="125426">
            <a:off x="6632590" y="845620"/>
            <a:ext cx="5210812" cy="4860957"/>
          </a:xfrm>
          <a:custGeom>
            <a:avLst/>
            <a:gdLst/>
            <a:ahLst/>
            <a:cxnLst/>
            <a:rect l="l" t="t" r="r" b="b"/>
            <a:pathLst>
              <a:path w="7816218" h="7291436">
                <a:moveTo>
                  <a:pt x="0" y="0"/>
                </a:moveTo>
                <a:lnTo>
                  <a:pt x="7816218" y="0"/>
                </a:lnTo>
                <a:lnTo>
                  <a:pt x="7816218" y="7291436"/>
                </a:lnTo>
                <a:lnTo>
                  <a:pt x="0" y="7291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sz="1200"/>
          </a:p>
        </p:txBody>
      </p:sp>
      <p:sp>
        <p:nvSpPr>
          <p:cNvPr id="7" name="TextBox 7"/>
          <p:cNvSpPr txBox="1"/>
          <p:nvPr/>
        </p:nvSpPr>
        <p:spPr>
          <a:xfrm>
            <a:off x="3715346" y="4025777"/>
            <a:ext cx="6350" cy="867802"/>
          </a:xfrm>
          <a:prstGeom prst="rect">
            <a:avLst/>
          </a:prstGeom>
        </p:spPr>
        <p:txBody>
          <a:bodyPr lIns="0" tIns="0" rIns="0" bIns="0" rtlCol="0" anchor="t">
            <a:spAutoFit/>
          </a:bodyPr>
          <a:lstStyle/>
          <a:p>
            <a:pPr algn="ctr">
              <a:lnSpc>
                <a:spcPts val="8587"/>
              </a:lnSpc>
            </a:pPr>
            <a:endParaRPr sz="1200"/>
          </a:p>
        </p:txBody>
      </p:sp>
      <p:sp>
        <p:nvSpPr>
          <p:cNvPr id="9" name="Bulle narrative : ronde 8">
            <a:extLst>
              <a:ext uri="{FF2B5EF4-FFF2-40B4-BE49-F238E27FC236}">
                <a16:creationId xmlns:a16="http://schemas.microsoft.com/office/drawing/2014/main" id="{B3C15BBF-CC33-7B15-2EC1-FFD1CD27DC25}"/>
              </a:ext>
            </a:extLst>
          </p:cNvPr>
          <p:cNvSpPr/>
          <p:nvPr/>
        </p:nvSpPr>
        <p:spPr>
          <a:xfrm>
            <a:off x="907205" y="2921001"/>
            <a:ext cx="5591429" cy="3294027"/>
          </a:xfrm>
          <a:prstGeom prst="wedgeEllipseCallout">
            <a:avLst>
              <a:gd name="adj1" fmla="val 61042"/>
              <a:gd name="adj2" fmla="val -17419"/>
            </a:avLst>
          </a:prstGeom>
          <a:no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t>Bonne</a:t>
            </a:r>
            <a:r>
              <a:rPr lang="fr-FR" sz="1200" dirty="0"/>
              <a:t> </a:t>
            </a:r>
            <a:r>
              <a:rPr lang="fr-FR" sz="4400" b="1" dirty="0">
                <a:solidFill>
                  <a:schemeClr val="accent5"/>
                </a:solidFill>
                <a:latin typeface="Century Gothic" panose="020B0502020202020204" pitchFamily="34" charset="0"/>
              </a:rPr>
              <a:t>Bonne mise en œuvre de ce programme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596FB-C465-43CF-B15E-1D12BF1C1A5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6C46A8E-AE28-CF95-E4A4-7A9B6EC51158}"/>
              </a:ext>
            </a:extLst>
          </p:cNvPr>
          <p:cNvGrpSpPr/>
          <p:nvPr/>
        </p:nvGrpSpPr>
        <p:grpSpPr>
          <a:xfrm>
            <a:off x="163226" y="-132671"/>
            <a:ext cx="13449992" cy="6853677"/>
            <a:chOff x="-656731" y="-38100"/>
            <a:chExt cx="5652080" cy="3007974"/>
          </a:xfrm>
        </p:grpSpPr>
        <p:sp>
          <p:nvSpPr>
            <p:cNvPr id="3" name="Freeform 3">
              <a:extLst>
                <a:ext uri="{FF2B5EF4-FFF2-40B4-BE49-F238E27FC236}">
                  <a16:creationId xmlns:a16="http://schemas.microsoft.com/office/drawing/2014/main" id="{BE740883-38C3-EE57-4DAC-7B205AD72820}"/>
                </a:ext>
              </a:extLst>
            </p:cNvPr>
            <p:cNvSpPr/>
            <p:nvPr/>
          </p:nvSpPr>
          <p:spPr>
            <a:xfrm>
              <a:off x="-656731" y="9377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4" name="TextBox 4">
              <a:extLst>
                <a:ext uri="{FF2B5EF4-FFF2-40B4-BE49-F238E27FC236}">
                  <a16:creationId xmlns:a16="http://schemas.microsoft.com/office/drawing/2014/main" id="{6723E071-943C-63DD-AD61-0D5A9BA2748D}"/>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pic>
        <p:nvPicPr>
          <p:cNvPr id="1026" name="Picture 2" descr="l'APEL vous souhaite un bel été et de bonnes vacances ! | Ecole Saint Joseph">
            <a:extLst>
              <a:ext uri="{FF2B5EF4-FFF2-40B4-BE49-F238E27FC236}">
                <a16:creationId xmlns:a16="http://schemas.microsoft.com/office/drawing/2014/main" id="{4EFFB440-2488-1FB6-9455-BBC342ADE3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03" t="1" r="3793" b="-2309"/>
          <a:stretch>
            <a:fillRect/>
          </a:stretch>
        </p:blipFill>
        <p:spPr bwMode="auto">
          <a:xfrm>
            <a:off x="451945" y="3376237"/>
            <a:ext cx="11046372" cy="31410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uages bel été">
            <a:extLst>
              <a:ext uri="{FF2B5EF4-FFF2-40B4-BE49-F238E27FC236}">
                <a16:creationId xmlns:a16="http://schemas.microsoft.com/office/drawing/2014/main" id="{CE8A308B-1275-4465-E7DD-9044691006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3358" y="478010"/>
            <a:ext cx="6279493" cy="2898227"/>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213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6910C-2122-C0FF-FFA2-3B287D8EC3F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3D1ED9C-085B-E44D-19D0-672E88C03D21}"/>
              </a:ext>
            </a:extLst>
          </p:cNvPr>
          <p:cNvGrpSpPr/>
          <p:nvPr/>
        </p:nvGrpSpPr>
        <p:grpSpPr>
          <a:xfrm>
            <a:off x="152400" y="127000"/>
            <a:ext cx="11887200" cy="6568926"/>
            <a:chOff x="0" y="0"/>
            <a:chExt cx="4995349" cy="2876099"/>
          </a:xfrm>
        </p:grpSpPr>
        <p:sp>
          <p:nvSpPr>
            <p:cNvPr id="3" name="Freeform 3">
              <a:extLst>
                <a:ext uri="{FF2B5EF4-FFF2-40B4-BE49-F238E27FC236}">
                  <a16:creationId xmlns:a16="http://schemas.microsoft.com/office/drawing/2014/main" id="{B10524AA-0AE4-6E5E-10F0-3DD03AE13986}"/>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4" name="TextBox 4">
              <a:extLst>
                <a:ext uri="{FF2B5EF4-FFF2-40B4-BE49-F238E27FC236}">
                  <a16:creationId xmlns:a16="http://schemas.microsoft.com/office/drawing/2014/main" id="{E81B2643-5839-60C3-009E-D97890F7149B}"/>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6" name="Group 6">
            <a:extLst>
              <a:ext uri="{FF2B5EF4-FFF2-40B4-BE49-F238E27FC236}">
                <a16:creationId xmlns:a16="http://schemas.microsoft.com/office/drawing/2014/main" id="{9BE9051D-4E95-24DF-0DE5-B2F9A39EC158}"/>
              </a:ext>
            </a:extLst>
          </p:cNvPr>
          <p:cNvGrpSpPr/>
          <p:nvPr/>
        </p:nvGrpSpPr>
        <p:grpSpPr>
          <a:xfrm>
            <a:off x="489674" y="5723066"/>
            <a:ext cx="2840670" cy="614299"/>
            <a:chOff x="0" y="0"/>
            <a:chExt cx="1122240" cy="242686"/>
          </a:xfrm>
        </p:grpSpPr>
        <p:sp>
          <p:nvSpPr>
            <p:cNvPr id="7" name="Freeform 7">
              <a:extLst>
                <a:ext uri="{FF2B5EF4-FFF2-40B4-BE49-F238E27FC236}">
                  <a16:creationId xmlns:a16="http://schemas.microsoft.com/office/drawing/2014/main" id="{6D33401F-FFC8-B8EB-E417-503D4B4761E6}"/>
                </a:ext>
              </a:extLst>
            </p:cNvPr>
            <p:cNvSpPr/>
            <p:nvPr/>
          </p:nvSpPr>
          <p:spPr>
            <a:xfrm>
              <a:off x="0" y="0"/>
              <a:ext cx="1122240" cy="242686"/>
            </a:xfrm>
            <a:custGeom>
              <a:avLst/>
              <a:gdLst/>
              <a:ahLst/>
              <a:cxnLst/>
              <a:rect l="l" t="t" r="r" b="b"/>
              <a:pathLst>
                <a:path w="1122240" h="242686">
                  <a:moveTo>
                    <a:pt x="27254" y="0"/>
                  </a:moveTo>
                  <a:lnTo>
                    <a:pt x="1094986" y="0"/>
                  </a:lnTo>
                  <a:cubicBezTo>
                    <a:pt x="1102214" y="0"/>
                    <a:pt x="1109146" y="2871"/>
                    <a:pt x="1114257" y="7982"/>
                  </a:cubicBezTo>
                  <a:cubicBezTo>
                    <a:pt x="1119368" y="13094"/>
                    <a:pt x="1122240" y="20026"/>
                    <a:pt x="1122240" y="27254"/>
                  </a:cubicBezTo>
                  <a:lnTo>
                    <a:pt x="1122240" y="215432"/>
                  </a:lnTo>
                  <a:cubicBezTo>
                    <a:pt x="1122240" y="230484"/>
                    <a:pt x="1110038" y="242686"/>
                    <a:pt x="1094986" y="242686"/>
                  </a:cubicBezTo>
                  <a:lnTo>
                    <a:pt x="27254" y="242686"/>
                  </a:lnTo>
                  <a:cubicBezTo>
                    <a:pt x="12202" y="242686"/>
                    <a:pt x="0" y="230484"/>
                    <a:pt x="0" y="215432"/>
                  </a:cubicBezTo>
                  <a:lnTo>
                    <a:pt x="0" y="27254"/>
                  </a:lnTo>
                  <a:cubicBezTo>
                    <a:pt x="0" y="12202"/>
                    <a:pt x="12202" y="0"/>
                    <a:pt x="27254" y="0"/>
                  </a:cubicBezTo>
                  <a:close/>
                </a:path>
              </a:pathLst>
            </a:custGeom>
            <a:solidFill>
              <a:srgbClr val="000000">
                <a:alpha val="0"/>
              </a:srgbClr>
            </a:solidFill>
            <a:ln w="38100" cap="sq">
              <a:solidFill>
                <a:srgbClr val="7969C4"/>
              </a:solidFill>
              <a:prstDash val="solid"/>
              <a:miter/>
            </a:ln>
          </p:spPr>
          <p:txBody>
            <a:bodyPr/>
            <a:lstStyle/>
            <a:p>
              <a:endParaRPr lang="fr-FR" sz="1200"/>
            </a:p>
          </p:txBody>
        </p:sp>
        <p:sp>
          <p:nvSpPr>
            <p:cNvPr id="8" name="TextBox 8">
              <a:extLst>
                <a:ext uri="{FF2B5EF4-FFF2-40B4-BE49-F238E27FC236}">
                  <a16:creationId xmlns:a16="http://schemas.microsoft.com/office/drawing/2014/main" id="{82E88CB0-77FB-50FB-F799-3308F3C06535}"/>
                </a:ext>
              </a:extLst>
            </p:cNvPr>
            <p:cNvSpPr txBox="1"/>
            <p:nvPr/>
          </p:nvSpPr>
          <p:spPr>
            <a:xfrm>
              <a:off x="0" y="-38100"/>
              <a:ext cx="1122240" cy="280786"/>
            </a:xfrm>
            <a:prstGeom prst="rect">
              <a:avLst/>
            </a:prstGeom>
          </p:spPr>
          <p:txBody>
            <a:bodyPr lIns="33867" tIns="33867" rIns="33867" bIns="33867" rtlCol="0" anchor="ctr"/>
            <a:lstStyle/>
            <a:p>
              <a:pPr algn="ctr">
                <a:lnSpc>
                  <a:spcPts val="1773"/>
                </a:lnSpc>
              </a:pPr>
              <a:endParaRPr sz="1200"/>
            </a:p>
          </p:txBody>
        </p:sp>
      </p:grpSp>
      <p:sp>
        <p:nvSpPr>
          <p:cNvPr id="9" name="TextBox 9">
            <a:extLst>
              <a:ext uri="{FF2B5EF4-FFF2-40B4-BE49-F238E27FC236}">
                <a16:creationId xmlns:a16="http://schemas.microsoft.com/office/drawing/2014/main" id="{1F00C963-B18F-70D3-07F6-B0758F144FBC}"/>
              </a:ext>
            </a:extLst>
          </p:cNvPr>
          <p:cNvSpPr txBox="1"/>
          <p:nvPr/>
        </p:nvSpPr>
        <p:spPr>
          <a:xfrm>
            <a:off x="526769" y="1766712"/>
            <a:ext cx="5761505" cy="2429448"/>
          </a:xfrm>
          <a:prstGeom prst="rect">
            <a:avLst/>
          </a:prstGeom>
        </p:spPr>
        <p:txBody>
          <a:bodyPr lIns="0" tIns="0" rIns="0" bIns="0" rtlCol="0" anchor="t">
            <a:spAutoFit/>
          </a:bodyPr>
          <a:lstStyle/>
          <a:p>
            <a:pPr algn="ctr">
              <a:lnSpc>
                <a:spcPts val="6318"/>
              </a:lnSpc>
            </a:pPr>
            <a:r>
              <a:rPr lang="en-US" sz="6134" b="1" dirty="0">
                <a:solidFill>
                  <a:srgbClr val="004AAD"/>
                </a:solidFill>
                <a:latin typeface="Cocomat Pro Bold"/>
                <a:ea typeface="Cocomat Pro Bold"/>
                <a:cs typeface="Cocomat Pro Bold"/>
                <a:sym typeface="Cocomat Pro Bold"/>
              </a:rPr>
              <a:t>PROGRAMME 2025</a:t>
            </a:r>
            <a:endParaRPr lang="en-US"/>
          </a:p>
          <a:p>
            <a:pPr algn="ctr">
              <a:lnSpc>
                <a:spcPts val="6318"/>
              </a:lnSpc>
            </a:pPr>
            <a:r>
              <a:rPr lang="en-US" sz="6134" b="1" dirty="0">
                <a:solidFill>
                  <a:srgbClr val="004AAD"/>
                </a:solidFill>
                <a:latin typeface="Cocomat Pro Bold"/>
                <a:ea typeface="Cocomat Pro Bold"/>
                <a:cs typeface="Cocomat Pro Bold"/>
                <a:sym typeface="Cocomat Pro Bold"/>
              </a:rPr>
              <a:t>CYCLE 2</a:t>
            </a:r>
            <a:endParaRPr lang="en-US" sz="6134" b="1" dirty="0">
              <a:solidFill>
                <a:srgbClr val="004AAD"/>
              </a:solidFill>
              <a:latin typeface="Cocomat Pro Bold"/>
              <a:ea typeface="Cocomat Pro Bold"/>
              <a:cs typeface="Cocomat Pro Bold"/>
            </a:endParaRPr>
          </a:p>
        </p:txBody>
      </p:sp>
      <p:sp>
        <p:nvSpPr>
          <p:cNvPr id="10" name="TextBox 10">
            <a:extLst>
              <a:ext uri="{FF2B5EF4-FFF2-40B4-BE49-F238E27FC236}">
                <a16:creationId xmlns:a16="http://schemas.microsoft.com/office/drawing/2014/main" id="{B9F7C9CF-5508-AA66-D493-F99F3691C9C1}"/>
              </a:ext>
            </a:extLst>
          </p:cNvPr>
          <p:cNvSpPr txBox="1"/>
          <p:nvPr/>
        </p:nvSpPr>
        <p:spPr>
          <a:xfrm>
            <a:off x="531038" y="641805"/>
            <a:ext cx="2130808" cy="320601"/>
          </a:xfrm>
          <a:prstGeom prst="rect">
            <a:avLst/>
          </a:prstGeom>
        </p:spPr>
        <p:txBody>
          <a:bodyPr lIns="0" tIns="0" rIns="0" bIns="0" rtlCol="0" anchor="t">
            <a:spAutoFit/>
          </a:bodyPr>
          <a:lstStyle/>
          <a:p>
            <a:pPr>
              <a:lnSpc>
                <a:spcPts val="2471"/>
              </a:lnSpc>
            </a:pPr>
            <a:r>
              <a:rPr lang="en-US" sz="2367" b="1">
                <a:solidFill>
                  <a:srgbClr val="7969C4"/>
                </a:solidFill>
                <a:latin typeface="Cocomat Pro Bold"/>
                <a:ea typeface="Cocomat Pro Bold"/>
                <a:cs typeface="Cocomat Pro Bold"/>
                <a:sym typeface="Cocomat Pro Bold"/>
              </a:rPr>
              <a:t> JUIN 2025</a:t>
            </a:r>
          </a:p>
        </p:txBody>
      </p:sp>
      <p:sp>
        <p:nvSpPr>
          <p:cNvPr id="11" name="TextBox 11">
            <a:extLst>
              <a:ext uri="{FF2B5EF4-FFF2-40B4-BE49-F238E27FC236}">
                <a16:creationId xmlns:a16="http://schemas.microsoft.com/office/drawing/2014/main" id="{C3CA368C-18CC-9A3B-30AF-FCC4CDD12127}"/>
              </a:ext>
            </a:extLst>
          </p:cNvPr>
          <p:cNvSpPr txBox="1"/>
          <p:nvPr/>
        </p:nvSpPr>
        <p:spPr>
          <a:xfrm>
            <a:off x="770609" y="5798903"/>
            <a:ext cx="2559735" cy="462627"/>
          </a:xfrm>
          <a:prstGeom prst="rect">
            <a:avLst/>
          </a:prstGeom>
        </p:spPr>
        <p:txBody>
          <a:bodyPr lIns="0" tIns="0" rIns="0" bIns="0" rtlCol="0" anchor="t">
            <a:spAutoFit/>
          </a:bodyPr>
          <a:lstStyle/>
          <a:p>
            <a:pPr>
              <a:lnSpc>
                <a:spcPts val="1785"/>
              </a:lnSpc>
            </a:pPr>
            <a:r>
              <a:rPr lang="en-US" sz="1733" dirty="0">
                <a:solidFill>
                  <a:srgbClr val="7969C4"/>
                </a:solidFill>
                <a:latin typeface="Cocomat Pro"/>
                <a:ea typeface="Cocomat Pro"/>
                <a:cs typeface="Cocomat Pro"/>
                <a:sym typeface="Cocomat Pro"/>
              </a:rPr>
              <a:t>Cathy NAJM</a:t>
            </a:r>
          </a:p>
          <a:p>
            <a:pPr>
              <a:lnSpc>
                <a:spcPts val="1785"/>
              </a:lnSpc>
            </a:pPr>
            <a:r>
              <a:rPr lang="en-US" sz="1733" dirty="0">
                <a:solidFill>
                  <a:srgbClr val="7969C4"/>
                </a:solidFill>
                <a:latin typeface="Cocomat Pro"/>
                <a:ea typeface="Cocomat Pro"/>
                <a:cs typeface="Cocomat Pro"/>
                <a:sym typeface="Cocomat Pro"/>
              </a:rPr>
              <a:t>Baptiste FRESNEAU</a:t>
            </a:r>
          </a:p>
        </p:txBody>
      </p:sp>
      <p:sp>
        <p:nvSpPr>
          <p:cNvPr id="12" name="TextBox 12">
            <a:extLst>
              <a:ext uri="{FF2B5EF4-FFF2-40B4-BE49-F238E27FC236}">
                <a16:creationId xmlns:a16="http://schemas.microsoft.com/office/drawing/2014/main" id="{5272919D-A451-A03A-40B3-098B1E20C71C}"/>
              </a:ext>
            </a:extLst>
          </p:cNvPr>
          <p:cNvSpPr txBox="1"/>
          <p:nvPr/>
        </p:nvSpPr>
        <p:spPr>
          <a:xfrm>
            <a:off x="5606387" y="623113"/>
            <a:ext cx="5986791" cy="323743"/>
          </a:xfrm>
          <a:prstGeom prst="rect">
            <a:avLst/>
          </a:prstGeom>
        </p:spPr>
        <p:txBody>
          <a:bodyPr lIns="0" tIns="0" rIns="0" bIns="0" rtlCol="0" anchor="t">
            <a:spAutoFit/>
          </a:bodyPr>
          <a:lstStyle/>
          <a:p>
            <a:pPr algn="r">
              <a:lnSpc>
                <a:spcPts val="2533"/>
              </a:lnSpc>
            </a:pPr>
            <a:r>
              <a:rPr lang="en-US" sz="2460" dirty="0">
                <a:solidFill>
                  <a:srgbClr val="7969C4"/>
                </a:solidFill>
                <a:latin typeface="Cocomat Pro"/>
                <a:ea typeface="Cocomat Pro"/>
                <a:cs typeface="Cocomat Pro"/>
                <a:sym typeface="Cocomat Pro"/>
              </a:rPr>
              <a:t>DDEC 44/ISFEC ATLANTIQUE</a:t>
            </a:r>
          </a:p>
        </p:txBody>
      </p:sp>
      <p:pic>
        <p:nvPicPr>
          <p:cNvPr id="2050" name="Picture 2" descr="Comment écrire une introduction d'article irrésistible">
            <a:extLst>
              <a:ext uri="{FF2B5EF4-FFF2-40B4-BE49-F238E27FC236}">
                <a16:creationId xmlns:a16="http://schemas.microsoft.com/office/drawing/2014/main" id="{1829F29D-AB22-182D-E151-37D7E10164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9" t="44483" r="10001" b="26091"/>
          <a:stretch/>
        </p:blipFill>
        <p:spPr bwMode="auto">
          <a:xfrm rot="651098">
            <a:off x="6055883" y="2791190"/>
            <a:ext cx="5822203" cy="11791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troduction Banque de photos, d'images et d'arrière-plans à télécharger  gratuitement">
            <a:extLst>
              <a:ext uri="{FF2B5EF4-FFF2-40B4-BE49-F238E27FC236}">
                <a16:creationId xmlns:a16="http://schemas.microsoft.com/office/drawing/2014/main" id="{81058023-CD2B-187B-76F8-FC84CF4754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07" t="44886" r="15797" b="31361"/>
          <a:stretch/>
        </p:blipFill>
        <p:spPr bwMode="auto">
          <a:xfrm>
            <a:off x="5050870" y="4193914"/>
            <a:ext cx="4504754" cy="8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977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A3958-42C9-7312-AB00-D6331E552B3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D2B8374-F1B2-2EC4-2C5F-7921D4198BBB}"/>
              </a:ext>
            </a:extLst>
          </p:cNvPr>
          <p:cNvGrpSpPr/>
          <p:nvPr/>
        </p:nvGrpSpPr>
        <p:grpSpPr>
          <a:xfrm>
            <a:off x="-1772" y="-1067905"/>
            <a:ext cx="12191953" cy="7924557"/>
            <a:chOff x="0" y="-38100"/>
            <a:chExt cx="5064770" cy="3377062"/>
          </a:xfrm>
        </p:grpSpPr>
        <p:sp>
          <p:nvSpPr>
            <p:cNvPr id="3" name="Freeform 3">
              <a:extLst>
                <a:ext uri="{FF2B5EF4-FFF2-40B4-BE49-F238E27FC236}">
                  <a16:creationId xmlns:a16="http://schemas.microsoft.com/office/drawing/2014/main" id="{746AB63E-6694-1B5E-570E-A5319DE36BAF}"/>
                </a:ext>
              </a:extLst>
            </p:cNvPr>
            <p:cNvSpPr/>
            <p:nvPr/>
          </p:nvSpPr>
          <p:spPr>
            <a:xfrm>
              <a:off x="69421" y="462863"/>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4" name="TextBox 4">
              <a:extLst>
                <a:ext uri="{FF2B5EF4-FFF2-40B4-BE49-F238E27FC236}">
                  <a16:creationId xmlns:a16="http://schemas.microsoft.com/office/drawing/2014/main" id="{B690CC0A-5BDC-80EC-31C1-BE660F4ABC4B}"/>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15" name="TextBox 4">
            <a:extLst>
              <a:ext uri="{FF2B5EF4-FFF2-40B4-BE49-F238E27FC236}">
                <a16:creationId xmlns:a16="http://schemas.microsoft.com/office/drawing/2014/main" id="{38B3ADE2-CBEC-C19E-BCFC-59090955E282}"/>
              </a:ext>
            </a:extLst>
          </p:cNvPr>
          <p:cNvSpPr txBox="1"/>
          <p:nvPr/>
        </p:nvSpPr>
        <p:spPr>
          <a:xfrm>
            <a:off x="-2656448" y="108995"/>
            <a:ext cx="11887200" cy="6640011"/>
          </a:xfrm>
          <a:prstGeom prst="rect">
            <a:avLst/>
          </a:prstGeom>
        </p:spPr>
        <p:txBody>
          <a:bodyPr lIns="33867" tIns="33867" rIns="33867" bIns="33867" rtlCol="0" anchor="ctr"/>
          <a:lstStyle/>
          <a:p>
            <a:pPr algn="ctr">
              <a:lnSpc>
                <a:spcPts val="1773"/>
              </a:lnSpc>
              <a:spcBef>
                <a:spcPct val="0"/>
              </a:spcBef>
            </a:pPr>
            <a:endParaRPr sz="1200"/>
          </a:p>
        </p:txBody>
      </p:sp>
      <p:sp>
        <p:nvSpPr>
          <p:cNvPr id="7" name="ZoneTexte 6">
            <a:extLst>
              <a:ext uri="{FF2B5EF4-FFF2-40B4-BE49-F238E27FC236}">
                <a16:creationId xmlns:a16="http://schemas.microsoft.com/office/drawing/2014/main" id="{DDB12229-E49D-A86E-8BE8-3E7373C4184F}"/>
              </a:ext>
            </a:extLst>
          </p:cNvPr>
          <p:cNvSpPr txBox="1"/>
          <p:nvPr/>
        </p:nvSpPr>
        <p:spPr>
          <a:xfrm>
            <a:off x="5215398" y="2674168"/>
            <a:ext cx="6670030" cy="3303340"/>
          </a:xfrm>
          <a:prstGeom prst="rect">
            <a:avLst/>
          </a:prstGeom>
          <a:noFill/>
        </p:spPr>
        <p:txBody>
          <a:bodyPr wrap="square" lIns="60960" tIns="30480" rIns="60960" bIns="30480" anchor="t">
            <a:spAutoFit/>
          </a:bodyPr>
          <a:lstStyle/>
          <a:p>
            <a:r>
              <a:rPr lang="fr-FR" sz="2133" dirty="0">
                <a:latin typeface="Century Gothic"/>
              </a:rPr>
              <a:t>D</a:t>
            </a:r>
            <a:r>
              <a:rPr lang="fr-FR" sz="2400" dirty="0">
                <a:latin typeface="Century Gothic"/>
              </a:rPr>
              <a:t>e nouveaux programmes de </a:t>
            </a:r>
            <a:r>
              <a:rPr lang="fr-FR" sz="2400" b="1" dirty="0">
                <a:latin typeface="Century Gothic"/>
              </a:rPr>
              <a:t>français et de mathématiques </a:t>
            </a:r>
            <a:r>
              <a:rPr lang="fr-FR" sz="2400" dirty="0">
                <a:latin typeface="Century Gothic"/>
              </a:rPr>
              <a:t>pour les élèves de cycle 2  :</a:t>
            </a:r>
          </a:p>
          <a:p>
            <a:endParaRPr lang="fr-FR" sz="2400" dirty="0">
              <a:latin typeface="Century Gothic"/>
            </a:endParaRPr>
          </a:p>
          <a:p>
            <a:r>
              <a:rPr lang="fr-FR" sz="2400" dirty="0">
                <a:latin typeface="Century Gothic"/>
              </a:rPr>
              <a:t>      - sont parus au BO n°41du </a:t>
            </a:r>
            <a:r>
              <a:rPr lang="fr-FR" sz="2400" b="1" dirty="0">
                <a:solidFill>
                  <a:schemeClr val="accent6"/>
                </a:solidFill>
                <a:latin typeface="Century Gothic"/>
              </a:rPr>
              <a:t>31/10/2024  </a:t>
            </a:r>
            <a:endParaRPr lang="fr-FR" sz="2400" b="1" dirty="0">
              <a:solidFill>
                <a:schemeClr val="accent6"/>
              </a:solidFill>
              <a:ea typeface="Calibri"/>
              <a:cs typeface="Calibri"/>
            </a:endParaRPr>
          </a:p>
          <a:p>
            <a:endParaRPr lang="fr-FR" sz="2400" dirty="0">
              <a:latin typeface="Century Gothic"/>
            </a:endParaRPr>
          </a:p>
          <a:p>
            <a:r>
              <a:rPr lang="fr-FR" sz="2400" dirty="0">
                <a:latin typeface="Century Gothic"/>
              </a:rPr>
              <a:t>      - s'appliqueront </a:t>
            </a:r>
            <a:endParaRPr lang="fr-FR" sz="2400" dirty="0">
              <a:ea typeface="Calibri"/>
              <a:cs typeface="Calibri"/>
            </a:endParaRPr>
          </a:p>
          <a:p>
            <a:r>
              <a:rPr lang="fr-FR" sz="2400" dirty="0">
                <a:latin typeface="Century Gothic"/>
              </a:rPr>
              <a:t>         à la</a:t>
            </a:r>
            <a:r>
              <a:rPr lang="fr-FR" sz="2400" b="1" dirty="0">
                <a:latin typeface="Century Gothic"/>
              </a:rPr>
              <a:t> </a:t>
            </a:r>
            <a:r>
              <a:rPr lang="fr-FR" sz="2400" b="1" dirty="0">
                <a:solidFill>
                  <a:schemeClr val="accent6"/>
                </a:solidFill>
                <a:latin typeface="Century Gothic"/>
              </a:rPr>
              <a:t>rentrée scolaire 2025. </a:t>
            </a:r>
          </a:p>
          <a:p>
            <a:endParaRPr lang="fr-FR" sz="2133" dirty="0">
              <a:latin typeface="Century Gothic" panose="020B0502020202020204" pitchFamily="34" charset="0"/>
            </a:endParaRPr>
          </a:p>
          <a:p>
            <a:endParaRPr lang="fr-FR" sz="2133" dirty="0">
              <a:solidFill>
                <a:srgbClr val="000000"/>
              </a:solidFill>
              <a:latin typeface="Century Gothic" panose="020B0502020202020204" pitchFamily="34" charset="0"/>
            </a:endParaRPr>
          </a:p>
        </p:txBody>
      </p:sp>
      <p:sp>
        <p:nvSpPr>
          <p:cNvPr id="10" name="ZoneTexte 9">
            <a:extLst>
              <a:ext uri="{FF2B5EF4-FFF2-40B4-BE49-F238E27FC236}">
                <a16:creationId xmlns:a16="http://schemas.microsoft.com/office/drawing/2014/main" id="{AE6F03A5-3A6F-D6FE-11CB-945002606269}"/>
              </a:ext>
            </a:extLst>
          </p:cNvPr>
          <p:cNvSpPr txBox="1"/>
          <p:nvPr/>
        </p:nvSpPr>
        <p:spPr>
          <a:xfrm>
            <a:off x="520121" y="661861"/>
            <a:ext cx="11365307" cy="677108"/>
          </a:xfrm>
          <a:prstGeom prst="rect">
            <a:avLst/>
          </a:prstGeom>
          <a:solidFill>
            <a:schemeClr val="accent5">
              <a:lumMod val="20000"/>
              <a:lumOff val="80000"/>
            </a:schemeClr>
          </a:solidFill>
        </p:spPr>
        <p:txBody>
          <a:bodyPr wrap="square" lIns="60960" tIns="30480" rIns="60960" bIns="30480" anchor="t">
            <a:spAutoFit/>
          </a:bodyPr>
          <a:lstStyle/>
          <a:p>
            <a:r>
              <a:rPr lang="fr-FR" sz="4000" b="1">
                <a:solidFill>
                  <a:schemeClr val="accent5"/>
                </a:solidFill>
                <a:latin typeface="Century Gothic"/>
              </a:rPr>
              <a:t>Mise en application</a:t>
            </a:r>
          </a:p>
        </p:txBody>
      </p:sp>
      <p:pic>
        <p:nvPicPr>
          <p:cNvPr id="6" name="Image 5" descr="Rentrée 2025-2026 - Ville de Monts (Indre et Loire)">
            <a:extLst>
              <a:ext uri="{FF2B5EF4-FFF2-40B4-BE49-F238E27FC236}">
                <a16:creationId xmlns:a16="http://schemas.microsoft.com/office/drawing/2014/main" id="{65511042-F686-B961-0D01-6335F4A65ABF}"/>
              </a:ext>
            </a:extLst>
          </p:cNvPr>
          <p:cNvPicPr>
            <a:picLocks noChangeAspect="1"/>
          </p:cNvPicPr>
          <p:nvPr/>
        </p:nvPicPr>
        <p:blipFill>
          <a:blip r:embed="rId3"/>
          <a:srcRect r="1202" b="37506"/>
          <a:stretch>
            <a:fillRect/>
          </a:stretch>
        </p:blipFill>
        <p:spPr>
          <a:xfrm>
            <a:off x="425278" y="2009738"/>
            <a:ext cx="4856774" cy="4325262"/>
          </a:xfrm>
          <a:prstGeom prst="flowChartConnector">
            <a:avLst/>
          </a:prstGeom>
        </p:spPr>
      </p:pic>
    </p:spTree>
    <p:extLst>
      <p:ext uri="{BB962C8B-B14F-4D97-AF65-F5344CB8AC3E}">
        <p14:creationId xmlns:p14="http://schemas.microsoft.com/office/powerpoint/2010/main" val="986167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FADBA-72D1-2F0A-56F8-536BA6B90BB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4FBA8FF-A492-0D7F-CC13-8D23F656472A}"/>
              </a:ext>
            </a:extLst>
          </p:cNvPr>
          <p:cNvGrpSpPr/>
          <p:nvPr/>
        </p:nvGrpSpPr>
        <p:grpSpPr>
          <a:xfrm>
            <a:off x="0" y="0"/>
            <a:ext cx="13449992" cy="6853677"/>
            <a:chOff x="-656731" y="-38100"/>
            <a:chExt cx="5652080" cy="3007974"/>
          </a:xfrm>
        </p:grpSpPr>
        <p:sp>
          <p:nvSpPr>
            <p:cNvPr id="3" name="Freeform 3">
              <a:extLst>
                <a:ext uri="{FF2B5EF4-FFF2-40B4-BE49-F238E27FC236}">
                  <a16:creationId xmlns:a16="http://schemas.microsoft.com/office/drawing/2014/main" id="{5685C5BF-2A56-0BE1-D0A5-F6C8BFA408EA}"/>
                </a:ext>
              </a:extLst>
            </p:cNvPr>
            <p:cNvSpPr/>
            <p:nvPr/>
          </p:nvSpPr>
          <p:spPr>
            <a:xfrm>
              <a:off x="-656731" y="9377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sz="1200"/>
            </a:p>
          </p:txBody>
        </p:sp>
        <p:sp>
          <p:nvSpPr>
            <p:cNvPr id="4" name="TextBox 4">
              <a:extLst>
                <a:ext uri="{FF2B5EF4-FFF2-40B4-BE49-F238E27FC236}">
                  <a16:creationId xmlns:a16="http://schemas.microsoft.com/office/drawing/2014/main" id="{C12CBBC2-7B1B-124D-F030-1CCE87C971D0}"/>
                </a:ext>
              </a:extLst>
            </p:cNvPr>
            <p:cNvSpPr txBox="1"/>
            <p:nvPr/>
          </p:nvSpPr>
          <p:spPr>
            <a:xfrm>
              <a:off x="0" y="-38100"/>
              <a:ext cx="4995349" cy="2914199"/>
            </a:xfrm>
            <a:prstGeom prst="rect">
              <a:avLst/>
            </a:prstGeom>
          </p:spPr>
          <p:txBody>
            <a:bodyPr lIns="33867" tIns="33867" rIns="33867" bIns="33867" rtlCol="0" anchor="ctr"/>
            <a:lstStyle/>
            <a:p>
              <a:pPr algn="ctr">
                <a:lnSpc>
                  <a:spcPts val="1773"/>
                </a:lnSpc>
                <a:spcBef>
                  <a:spcPct val="0"/>
                </a:spcBef>
              </a:pPr>
              <a:endParaRPr sz="1200"/>
            </a:p>
          </p:txBody>
        </p:sp>
      </p:grpSp>
      <p:sp>
        <p:nvSpPr>
          <p:cNvPr id="8" name="ZoneTexte 7">
            <a:extLst>
              <a:ext uri="{FF2B5EF4-FFF2-40B4-BE49-F238E27FC236}">
                <a16:creationId xmlns:a16="http://schemas.microsoft.com/office/drawing/2014/main" id="{04DE8A4A-7B69-8AFC-8E13-088F7FD02D94}"/>
              </a:ext>
            </a:extLst>
          </p:cNvPr>
          <p:cNvSpPr txBox="1"/>
          <p:nvPr/>
        </p:nvSpPr>
        <p:spPr>
          <a:xfrm>
            <a:off x="570574" y="1782587"/>
            <a:ext cx="10007600" cy="1333570"/>
          </a:xfrm>
          <a:prstGeom prst="rect">
            <a:avLst/>
          </a:prstGeom>
          <a:noFill/>
        </p:spPr>
        <p:txBody>
          <a:bodyPr wrap="square" lIns="60960" tIns="30480" rIns="60960" bIns="30480" anchor="t">
            <a:spAutoFit/>
          </a:bodyPr>
          <a:lstStyle/>
          <a:p>
            <a:r>
              <a:rPr lang="fr-FR" sz="2933" b="1">
                <a:solidFill>
                  <a:srgbClr val="0070C0"/>
                </a:solidFill>
                <a:latin typeface="Century Gothic" panose="020B0502020202020204" pitchFamily="34" charset="0"/>
              </a:rPr>
              <a:t>Avec des contenus </a:t>
            </a:r>
          </a:p>
          <a:p>
            <a:r>
              <a:rPr lang="fr-FR" sz="2933" b="1">
                <a:solidFill>
                  <a:srgbClr val="0070C0"/>
                </a:solidFill>
                <a:latin typeface="Century Gothic" panose="020B0502020202020204" pitchFamily="34" charset="0"/>
              </a:rPr>
              <a:t>et des préconisations conformes aux GUIDES </a:t>
            </a:r>
          </a:p>
          <a:p>
            <a:endParaRPr lang="fr-FR" sz="2400" b="1">
              <a:solidFill>
                <a:srgbClr val="0070C0"/>
              </a:solidFill>
              <a:latin typeface="Century Gothic" panose="020B0502020202020204" pitchFamily="34" charset="0"/>
            </a:endParaRPr>
          </a:p>
        </p:txBody>
      </p:sp>
      <p:sp>
        <p:nvSpPr>
          <p:cNvPr id="7" name="ZoneTexte 6">
            <a:extLst>
              <a:ext uri="{FF2B5EF4-FFF2-40B4-BE49-F238E27FC236}">
                <a16:creationId xmlns:a16="http://schemas.microsoft.com/office/drawing/2014/main" id="{B94D95BA-CD08-75C3-CAFA-55A0F25CE2D5}"/>
              </a:ext>
            </a:extLst>
          </p:cNvPr>
          <p:cNvSpPr txBox="1"/>
          <p:nvPr/>
        </p:nvSpPr>
        <p:spPr>
          <a:xfrm>
            <a:off x="472210" y="670931"/>
            <a:ext cx="11536577" cy="677108"/>
          </a:xfrm>
          <a:prstGeom prst="rect">
            <a:avLst/>
          </a:prstGeom>
          <a:solidFill>
            <a:schemeClr val="accent5">
              <a:lumMod val="20000"/>
              <a:lumOff val="80000"/>
            </a:schemeClr>
          </a:solidFill>
        </p:spPr>
        <p:txBody>
          <a:bodyPr wrap="square" lIns="60960" tIns="30480" rIns="60960" bIns="30480" anchor="t">
            <a:spAutoFit/>
          </a:bodyPr>
          <a:lstStyle/>
          <a:p>
            <a:r>
              <a:rPr lang="fr-FR" sz="4000" b="1" dirty="0">
                <a:solidFill>
                  <a:schemeClr val="accent5"/>
                </a:solidFill>
                <a:latin typeface="Century Gothic"/>
              </a:rPr>
              <a:t>Une logique de continuité </a:t>
            </a:r>
            <a:endParaRPr lang="fr-FR" sz="4000" dirty="0">
              <a:solidFill>
                <a:schemeClr val="accent5"/>
              </a:solidFill>
              <a:latin typeface="Century Gothic"/>
            </a:endParaRPr>
          </a:p>
        </p:txBody>
      </p:sp>
      <p:pic>
        <p:nvPicPr>
          <p:cNvPr id="1027" name="Picture 3" descr="Images de Changement – Téléchargement gratuit sur Freepik">
            <a:extLst>
              <a:ext uri="{FF2B5EF4-FFF2-40B4-BE49-F238E27FC236}">
                <a16:creationId xmlns:a16="http://schemas.microsoft.com/office/drawing/2014/main" id="{34C9306D-DBC1-9A57-02FE-1B3FFD7212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81" t="16243" r="10000" b="12865"/>
          <a:stretch/>
        </p:blipFill>
        <p:spPr bwMode="auto">
          <a:xfrm rot="600000">
            <a:off x="9734600" y="765868"/>
            <a:ext cx="2111525" cy="189675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0768DF54-0B48-663A-42BC-0E2AC3E90ADC}"/>
              </a:ext>
            </a:extLst>
          </p:cNvPr>
          <p:cNvPicPr>
            <a:picLocks noChangeAspect="1"/>
          </p:cNvPicPr>
          <p:nvPr/>
        </p:nvPicPr>
        <p:blipFill>
          <a:blip r:embed="rId4"/>
          <a:stretch>
            <a:fillRect/>
          </a:stretch>
        </p:blipFill>
        <p:spPr>
          <a:xfrm rot="20444254">
            <a:off x="1614216" y="3393425"/>
            <a:ext cx="2467602" cy="2874680"/>
          </a:xfrm>
          <a:prstGeom prst="rect">
            <a:avLst/>
          </a:prstGeom>
        </p:spPr>
      </p:pic>
      <p:pic>
        <p:nvPicPr>
          <p:cNvPr id="11" name="Image 10">
            <a:extLst>
              <a:ext uri="{FF2B5EF4-FFF2-40B4-BE49-F238E27FC236}">
                <a16:creationId xmlns:a16="http://schemas.microsoft.com/office/drawing/2014/main" id="{67AD103D-3C33-552B-BE19-1F06269A4EB4}"/>
              </a:ext>
            </a:extLst>
          </p:cNvPr>
          <p:cNvPicPr>
            <a:picLocks noChangeAspect="1"/>
          </p:cNvPicPr>
          <p:nvPr/>
        </p:nvPicPr>
        <p:blipFill>
          <a:blip r:embed="rId5"/>
          <a:stretch>
            <a:fillRect/>
          </a:stretch>
        </p:blipFill>
        <p:spPr>
          <a:xfrm>
            <a:off x="5101526" y="2831543"/>
            <a:ext cx="2603557" cy="2995946"/>
          </a:xfrm>
          <a:prstGeom prst="rect">
            <a:avLst/>
          </a:prstGeom>
        </p:spPr>
      </p:pic>
      <p:pic>
        <p:nvPicPr>
          <p:cNvPr id="14" name="Image 13">
            <a:extLst>
              <a:ext uri="{FF2B5EF4-FFF2-40B4-BE49-F238E27FC236}">
                <a16:creationId xmlns:a16="http://schemas.microsoft.com/office/drawing/2014/main" id="{80472FD7-C983-28A8-29C9-4091D4F4DB69}"/>
              </a:ext>
            </a:extLst>
          </p:cNvPr>
          <p:cNvPicPr>
            <a:picLocks noChangeAspect="1"/>
          </p:cNvPicPr>
          <p:nvPr/>
        </p:nvPicPr>
        <p:blipFill>
          <a:blip r:embed="rId6"/>
          <a:stretch>
            <a:fillRect/>
          </a:stretch>
        </p:blipFill>
        <p:spPr>
          <a:xfrm rot="762094">
            <a:off x="8442315" y="3157107"/>
            <a:ext cx="2620889" cy="2987501"/>
          </a:xfrm>
          <a:prstGeom prst="rect">
            <a:avLst/>
          </a:prstGeom>
        </p:spPr>
      </p:pic>
    </p:spTree>
    <p:extLst>
      <p:ext uri="{BB962C8B-B14F-4D97-AF65-F5344CB8AC3E}">
        <p14:creationId xmlns:p14="http://schemas.microsoft.com/office/powerpoint/2010/main" val="2465804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B792C8-F8E6-28AB-E34D-5B4AEE49522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CD7D88C-6A2D-36FB-C5D8-271292B23540}"/>
              </a:ext>
            </a:extLst>
          </p:cNvPr>
          <p:cNvGrpSpPr/>
          <p:nvPr/>
        </p:nvGrpSpPr>
        <p:grpSpPr>
          <a:xfrm>
            <a:off x="265366" y="273794"/>
            <a:ext cx="11661263" cy="6310412"/>
            <a:chOff x="0" y="0"/>
            <a:chExt cx="4995349" cy="2876099"/>
          </a:xfrm>
        </p:grpSpPr>
        <p:sp>
          <p:nvSpPr>
            <p:cNvPr id="4" name="Freeform 3">
              <a:extLst>
                <a:ext uri="{FF2B5EF4-FFF2-40B4-BE49-F238E27FC236}">
                  <a16:creationId xmlns:a16="http://schemas.microsoft.com/office/drawing/2014/main" id="{5F33D4D6-86DE-B689-30C0-D231170F765E}"/>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pPr defTabSz="609630"/>
              <a:endParaRPr lang="fr-FR" sz="1200">
                <a:solidFill>
                  <a:prstClr val="black"/>
                </a:solidFill>
                <a:latin typeface="Calibri"/>
              </a:endParaRPr>
            </a:p>
          </p:txBody>
        </p:sp>
        <p:sp>
          <p:nvSpPr>
            <p:cNvPr id="8" name="TextBox 4">
              <a:extLst>
                <a:ext uri="{FF2B5EF4-FFF2-40B4-BE49-F238E27FC236}">
                  <a16:creationId xmlns:a16="http://schemas.microsoft.com/office/drawing/2014/main" id="{2E7EE360-EFE2-5405-772C-8DC9F7BD44A7}"/>
                </a:ext>
              </a:extLst>
            </p:cNvPr>
            <p:cNvSpPr txBox="1"/>
            <p:nvPr/>
          </p:nvSpPr>
          <p:spPr>
            <a:xfrm>
              <a:off x="0" y="-38100"/>
              <a:ext cx="4995349" cy="291419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3" name="Image 2" descr="Une image contenant texte, capture d’écran, document&#10;&#10;Le contenu généré par l’IA peut être incorrect.">
            <a:extLst>
              <a:ext uri="{FF2B5EF4-FFF2-40B4-BE49-F238E27FC236}">
                <a16:creationId xmlns:a16="http://schemas.microsoft.com/office/drawing/2014/main" id="{473CAB1F-7565-233A-F36E-4A131D4A4C35}"/>
              </a:ext>
            </a:extLst>
          </p:cNvPr>
          <p:cNvPicPr>
            <a:picLocks noChangeAspect="1"/>
          </p:cNvPicPr>
          <p:nvPr/>
        </p:nvPicPr>
        <p:blipFill>
          <a:blip r:embed="rId2"/>
          <a:stretch>
            <a:fillRect/>
          </a:stretch>
        </p:blipFill>
        <p:spPr>
          <a:xfrm rot="817113">
            <a:off x="9311980" y="775549"/>
            <a:ext cx="1978158" cy="2776363"/>
          </a:xfrm>
          <a:prstGeom prst="rect">
            <a:avLst/>
          </a:prstGeom>
        </p:spPr>
      </p:pic>
      <p:pic>
        <p:nvPicPr>
          <p:cNvPr id="5" name="Image 4" descr="Une image contenant texte, capture d’écran, Police, conception&#10;&#10;Le contenu généré par l’IA peut être incorrect.">
            <a:extLst>
              <a:ext uri="{FF2B5EF4-FFF2-40B4-BE49-F238E27FC236}">
                <a16:creationId xmlns:a16="http://schemas.microsoft.com/office/drawing/2014/main" id="{8BF495FE-8F6A-DA3D-BDDF-E1AE7493053D}"/>
              </a:ext>
            </a:extLst>
          </p:cNvPr>
          <p:cNvPicPr>
            <a:picLocks noChangeAspect="1"/>
          </p:cNvPicPr>
          <p:nvPr/>
        </p:nvPicPr>
        <p:blipFill>
          <a:blip r:embed="rId3"/>
          <a:stretch>
            <a:fillRect/>
          </a:stretch>
        </p:blipFill>
        <p:spPr>
          <a:xfrm rot="20621457">
            <a:off x="988236" y="770211"/>
            <a:ext cx="2022411" cy="2746857"/>
          </a:xfrm>
          <a:prstGeom prst="rect">
            <a:avLst/>
          </a:prstGeom>
        </p:spPr>
      </p:pic>
      <p:pic>
        <p:nvPicPr>
          <p:cNvPr id="14" name="Image 13">
            <a:extLst>
              <a:ext uri="{FF2B5EF4-FFF2-40B4-BE49-F238E27FC236}">
                <a16:creationId xmlns:a16="http://schemas.microsoft.com/office/drawing/2014/main" id="{3517CFF3-7481-6102-4F2B-E108337AB850}"/>
              </a:ext>
            </a:extLst>
          </p:cNvPr>
          <p:cNvPicPr>
            <a:picLocks noChangeAspect="1"/>
          </p:cNvPicPr>
          <p:nvPr/>
        </p:nvPicPr>
        <p:blipFill>
          <a:blip r:embed="rId4"/>
          <a:stretch>
            <a:fillRect/>
          </a:stretch>
        </p:blipFill>
        <p:spPr>
          <a:xfrm>
            <a:off x="510622" y="3369837"/>
            <a:ext cx="11170749" cy="2375765"/>
          </a:xfrm>
          <a:prstGeom prst="rect">
            <a:avLst/>
          </a:prstGeom>
        </p:spPr>
      </p:pic>
      <p:pic>
        <p:nvPicPr>
          <p:cNvPr id="15" name="Graphique 14" descr="Retour avec un remplissage uni">
            <a:extLst>
              <a:ext uri="{FF2B5EF4-FFF2-40B4-BE49-F238E27FC236}">
                <a16:creationId xmlns:a16="http://schemas.microsoft.com/office/drawing/2014/main" id="{4D83621B-EA56-C8D0-747A-BBF773F238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99575">
            <a:off x="4933739" y="3081018"/>
            <a:ext cx="2726454" cy="914400"/>
          </a:xfrm>
          <a:prstGeom prst="rect">
            <a:avLst/>
          </a:prstGeom>
        </p:spPr>
      </p:pic>
      <mc:AlternateContent xmlns:mc="http://schemas.openxmlformats.org/markup-compatibility/2006" xmlns:p14="http://schemas.microsoft.com/office/powerpoint/2010/main">
        <mc:Choice Requires="p14">
          <p:contentPart p14:bwMode="auto" r:id="rId7">
            <p14:nvContentPartPr>
              <p14:cNvPr id="16" name="Encre 15">
                <a:extLst>
                  <a:ext uri="{FF2B5EF4-FFF2-40B4-BE49-F238E27FC236}">
                    <a16:creationId xmlns:a16="http://schemas.microsoft.com/office/drawing/2014/main" id="{BD228340-2DB6-B8EC-4897-97D0811C8452}"/>
                  </a:ext>
                </a:extLst>
              </p14:cNvPr>
              <p14:cNvContentPartPr/>
              <p14:nvPr/>
            </p14:nvContentPartPr>
            <p14:xfrm>
              <a:off x="10370587" y="3818383"/>
              <a:ext cx="1218600" cy="423720"/>
            </p14:xfrm>
          </p:contentPart>
        </mc:Choice>
        <mc:Fallback xmlns="">
          <p:pic>
            <p:nvPicPr>
              <p:cNvPr id="16" name="Encre 15">
                <a:extLst>
                  <a:ext uri="{FF2B5EF4-FFF2-40B4-BE49-F238E27FC236}">
                    <a16:creationId xmlns:a16="http://schemas.microsoft.com/office/drawing/2014/main" id="{BD228340-2DB6-B8EC-4897-97D0811C8452}"/>
                  </a:ext>
                </a:extLst>
              </p:cNvPr>
              <p:cNvPicPr/>
              <p:nvPr/>
            </p:nvPicPr>
            <p:blipFill>
              <a:blip r:embed="rId8"/>
              <a:stretch>
                <a:fillRect/>
              </a:stretch>
            </p:blipFill>
            <p:spPr>
              <a:xfrm>
                <a:off x="10352587" y="3782383"/>
                <a:ext cx="1254240" cy="495360"/>
              </a:xfrm>
              <a:prstGeom prst="rect">
                <a:avLst/>
              </a:prstGeom>
            </p:spPr>
          </p:pic>
        </mc:Fallback>
      </mc:AlternateContent>
      <p:pic>
        <p:nvPicPr>
          <p:cNvPr id="3074" name="Picture 2" descr="Une image contenant Graphique, clipart, illustration, conception&#10;&#10;Le contenu généré par l’IA peut être incorrect.">
            <a:extLst>
              <a:ext uri="{FF2B5EF4-FFF2-40B4-BE49-F238E27FC236}">
                <a16:creationId xmlns:a16="http://schemas.microsoft.com/office/drawing/2014/main" id="{A62C7317-064E-0C4B-1756-E7ADE9B618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10222" y="814870"/>
            <a:ext cx="4371555" cy="2504912"/>
          </a:xfrm>
          <a:prstGeom prst="rect">
            <a:avLst/>
          </a:prstGeom>
          <a:noFill/>
          <a:extLst>
            <a:ext uri="{909E8E84-426E-40DD-AFC4-6F175D3DCCD1}">
              <a14:hiddenFill xmlns:a14="http://schemas.microsoft.com/office/drawing/2010/main">
                <a:solidFill>
                  <a:srgbClr val="FFFFFF"/>
                </a:solidFill>
              </a14:hiddenFill>
            </a:ext>
          </a:extLst>
        </p:spPr>
      </p:pic>
      <p:sp>
        <p:nvSpPr>
          <p:cNvPr id="17" name="Ellipse 16">
            <a:extLst>
              <a:ext uri="{FF2B5EF4-FFF2-40B4-BE49-F238E27FC236}">
                <a16:creationId xmlns:a16="http://schemas.microsoft.com/office/drawing/2014/main" id="{697C0BC2-3805-E308-ABF8-08171B6C1DDC}"/>
              </a:ext>
            </a:extLst>
          </p:cNvPr>
          <p:cNvSpPr/>
          <p:nvPr/>
        </p:nvSpPr>
        <p:spPr>
          <a:xfrm>
            <a:off x="6637192" y="1466937"/>
            <a:ext cx="1208871" cy="461893"/>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t>2025</a:t>
            </a:r>
          </a:p>
        </p:txBody>
      </p:sp>
      <p:sp>
        <p:nvSpPr>
          <p:cNvPr id="18" name="Ellipse 17">
            <a:extLst>
              <a:ext uri="{FF2B5EF4-FFF2-40B4-BE49-F238E27FC236}">
                <a16:creationId xmlns:a16="http://schemas.microsoft.com/office/drawing/2014/main" id="{810D68FA-E8F7-EA33-0728-8B666FE08764}"/>
              </a:ext>
            </a:extLst>
          </p:cNvPr>
          <p:cNvSpPr/>
          <p:nvPr/>
        </p:nvSpPr>
        <p:spPr>
          <a:xfrm>
            <a:off x="4382711" y="1527397"/>
            <a:ext cx="1193892" cy="451793"/>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t>2020</a:t>
            </a:r>
          </a:p>
        </p:txBody>
      </p:sp>
      <p:sp>
        <p:nvSpPr>
          <p:cNvPr id="19" name="Ellipse 18">
            <a:extLst>
              <a:ext uri="{FF2B5EF4-FFF2-40B4-BE49-F238E27FC236}">
                <a16:creationId xmlns:a16="http://schemas.microsoft.com/office/drawing/2014/main" id="{F0D449B8-0B6C-F7C5-9881-4644C6306A1D}"/>
              </a:ext>
            </a:extLst>
          </p:cNvPr>
          <p:cNvSpPr/>
          <p:nvPr/>
        </p:nvSpPr>
        <p:spPr>
          <a:xfrm>
            <a:off x="510622" y="5760081"/>
            <a:ext cx="11170748" cy="51622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Aptos" panose="020B0004020202020204" pitchFamily="34" charset="0"/>
                <a:ea typeface="Aptos" panose="020B0004020202020204" pitchFamily="34" charset="0"/>
                <a:cs typeface="Times New Roman" panose="02020603050405020304" pitchFamily="18" charset="0"/>
              </a:rPr>
              <a:t>Même priorité donnée </a:t>
            </a:r>
            <a:r>
              <a:rPr lang="fr-FR" b="1" dirty="0">
                <a:solidFill>
                  <a:schemeClr val="tx1"/>
                </a:solidFill>
                <a:latin typeface="Aptos" panose="020B0004020202020204" pitchFamily="34" charset="0"/>
                <a:ea typeface="Aptos" panose="020B0004020202020204" pitchFamily="34" charset="0"/>
                <a:cs typeface="Times New Roman" panose="02020603050405020304" pitchFamily="18" charset="0"/>
              </a:rPr>
              <a:t>à l’apprentissage de</a:t>
            </a:r>
            <a:r>
              <a:rPr lang="fr-FR" dirty="0">
                <a:solidFill>
                  <a:schemeClr val="tx1"/>
                </a:solidFill>
                <a:latin typeface="Aptos" panose="020B0004020202020204" pitchFamily="34" charset="0"/>
                <a:ea typeface="Aptos" panose="020B0004020202020204" pitchFamily="34" charset="0"/>
                <a:cs typeface="Times New Roman" panose="02020603050405020304" pitchFamily="18" charset="0"/>
              </a:rPr>
              <a:t> </a:t>
            </a:r>
            <a:r>
              <a:rPr lang="fr-FR" sz="2400" b="1" dirty="0">
                <a:solidFill>
                  <a:schemeClr val="tx1"/>
                </a:solidFill>
                <a:latin typeface="Aptos" panose="020B0004020202020204" pitchFamily="34" charset="0"/>
                <a:ea typeface="Aptos" panose="020B0004020202020204" pitchFamily="34" charset="0"/>
                <a:cs typeface="Times New Roman" panose="02020603050405020304" pitchFamily="18" charset="0"/>
              </a:rPr>
              <a:t>la lecture et de l’écriture</a:t>
            </a:r>
            <a:endParaRPr lang="fr-FR" dirty="0"/>
          </a:p>
        </p:txBody>
      </p:sp>
      <p:sp>
        <p:nvSpPr>
          <p:cNvPr id="6" name="ZoneTexte 5">
            <a:extLst>
              <a:ext uri="{FF2B5EF4-FFF2-40B4-BE49-F238E27FC236}">
                <a16:creationId xmlns:a16="http://schemas.microsoft.com/office/drawing/2014/main" id="{48BD14DA-77C2-9D3D-732C-7C81E12CD1CE}"/>
              </a:ext>
            </a:extLst>
          </p:cNvPr>
          <p:cNvSpPr txBox="1"/>
          <p:nvPr/>
        </p:nvSpPr>
        <p:spPr>
          <a:xfrm>
            <a:off x="355139" y="88989"/>
            <a:ext cx="11536577" cy="492443"/>
          </a:xfrm>
          <a:prstGeom prst="rect">
            <a:avLst/>
          </a:prstGeom>
          <a:solidFill>
            <a:srgbClr val="FFFFFF"/>
          </a:solidFill>
        </p:spPr>
        <p:txBody>
          <a:bodyPr wrap="square" lIns="60960" tIns="30480" rIns="60960" bIns="30480" anchor="t">
            <a:spAutoFit/>
          </a:bodyPr>
          <a:lstStyle/>
          <a:p>
            <a:pPr algn="ctr"/>
            <a:r>
              <a:rPr lang="fr-FR" sz="2800" b="1" dirty="0">
                <a:solidFill>
                  <a:schemeClr val="accent5"/>
                </a:solidFill>
                <a:latin typeface="Century Gothic"/>
              </a:rPr>
              <a:t>Une logique de continuité </a:t>
            </a:r>
            <a:endParaRPr lang="fr-FR" sz="2800" dirty="0">
              <a:solidFill>
                <a:schemeClr val="accent5"/>
              </a:solidFill>
              <a:latin typeface="Century Gothic"/>
            </a:endParaRPr>
          </a:p>
        </p:txBody>
      </p:sp>
    </p:spTree>
    <p:extLst>
      <p:ext uri="{BB962C8B-B14F-4D97-AF65-F5344CB8AC3E}">
        <p14:creationId xmlns:p14="http://schemas.microsoft.com/office/powerpoint/2010/main" val="383198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ème Office">
  <a:themeElements>
    <a:clrScheme name="Vert jaune">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1847</TotalTime>
  <Words>2564</Words>
  <Application>Microsoft Office PowerPoint</Application>
  <PresentationFormat>Grand écran</PresentationFormat>
  <Paragraphs>420</Paragraphs>
  <Slides>59</Slides>
  <Notes>21</Notes>
  <HiddenSlides>0</HiddenSlides>
  <MMClips>0</MMClips>
  <ScaleCrop>false</ScaleCrop>
  <HeadingPairs>
    <vt:vector size="6" baseType="variant">
      <vt:variant>
        <vt:lpstr>Polices utilisées</vt:lpstr>
      </vt:variant>
      <vt:variant>
        <vt:i4>12</vt:i4>
      </vt:variant>
      <vt:variant>
        <vt:lpstr>Thème</vt:lpstr>
      </vt:variant>
      <vt:variant>
        <vt:i4>3</vt:i4>
      </vt:variant>
      <vt:variant>
        <vt:lpstr>Titres des diapositives</vt:lpstr>
      </vt:variant>
      <vt:variant>
        <vt:i4>59</vt:i4>
      </vt:variant>
    </vt:vector>
  </HeadingPairs>
  <TitlesOfParts>
    <vt:vector size="74" baseType="lpstr">
      <vt:lpstr>ADLaM Display</vt:lpstr>
      <vt:lpstr>Amasis MT Pro Light</vt:lpstr>
      <vt:lpstr>Aptos</vt:lpstr>
      <vt:lpstr>Aptos Display</vt:lpstr>
      <vt:lpstr>Arial</vt:lpstr>
      <vt:lpstr>Calibri</vt:lpstr>
      <vt:lpstr>Century Gothic</vt:lpstr>
      <vt:lpstr>Cocomat Pro</vt:lpstr>
      <vt:lpstr>Cocomat Pro Bold</vt:lpstr>
      <vt:lpstr>Marianne</vt:lpstr>
      <vt:lpstr>Quicksand</vt:lpstr>
      <vt:lpstr>Wingdings</vt:lpstr>
      <vt:lpstr>Thème Office</vt:lpstr>
      <vt:lpstr>Office Theme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Enseignement explicite vs Enseigner explicitement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Cathy Najm</dc:creator>
  <cp:lastModifiedBy>Baptiste Fresneau</cp:lastModifiedBy>
  <cp:revision>35</cp:revision>
  <dcterms:created xsi:type="dcterms:W3CDTF">2025-04-15T15:31:06Z</dcterms:created>
  <dcterms:modified xsi:type="dcterms:W3CDTF">2025-06-30T15:27:36Z</dcterms:modified>
</cp:coreProperties>
</file>